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0692000" cy="7560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2719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02_312x3121.jpg"/>
  <Relationship Id="rId3" Type="http://schemas.openxmlformats.org/officeDocument/2006/relationships/image" Target="../media/2154_792x4562.jpg"/>
  <Relationship Id="rId4" Type="http://schemas.openxmlformats.org/officeDocument/2006/relationships/image" Target="../media/1629_792x4563.jpg"/>
  <Relationship Id="rId5" Type="http://schemas.openxmlformats.org/officeDocument/2006/relationships/image" Target="../media/1072_792x4564.jpg"/>
  <Relationship Id="rId6" Type="http://schemas.openxmlformats.org/officeDocument/2006/relationships/image" Target="../media/266_792x4565.jpg"/>
  <Relationship Id="rId7" Type="http://schemas.openxmlformats.org/officeDocument/2006/relationships/image" Target="../media/285_792x4566.jpg"/>
  <Relationship Id="rId8" Type="http://schemas.openxmlformats.org/officeDocument/2006/relationships/image" Target="../media/235_792x4567.jpg"/>
  <Relationship Id="rId9" Type="http://schemas.openxmlformats.org/officeDocument/2006/relationships/image" Target="../media/1020_792x4568.jpg"/>
  <Relationship Id="rId10" Type="http://schemas.openxmlformats.org/officeDocument/2006/relationships/image" Target="../media/271_792x4569.jpg"/>
  <Relationship Id="rId11" Type="http://schemas.openxmlformats.org/officeDocument/2006/relationships/image" Target="../media/pdf-footer-logo10.png"/>
  <Relationship Id="rId12" Type="http://schemas.openxmlformats.org/officeDocument/2006/relationships/hyperlink" Target="https://asahi-cr.com/member/haruka-ito/" TargetMode="External"/>
  <Relationship Id="rId13" Type="http://schemas.openxmlformats.org/officeDocument/2006/relationships/hyperlink" Target="https://asahi-cr.com/work-2152/" TargetMode="External"/>
  <Relationship Id="rId14" Type="http://schemas.openxmlformats.org/officeDocument/2006/relationships/hyperlink" Target="https://asahi-cr.com/work-2152/" TargetMode="External"/>
  <Relationship Id="rId15" Type="http://schemas.openxmlformats.org/officeDocument/2006/relationships/hyperlink" Target="https://asahi-cr.com/work-243/" TargetMode="External"/>
  <Relationship Id="rId16" Type="http://schemas.openxmlformats.org/officeDocument/2006/relationships/hyperlink" Target="https://asahi-cr.com/work-243/" TargetMode="External"/>
  <Relationship Id="rId17" Type="http://schemas.openxmlformats.org/officeDocument/2006/relationships/hyperlink" Target="https://asahi-cr.com/work-353/" TargetMode="External"/>
  <Relationship Id="rId18" Type="http://schemas.openxmlformats.org/officeDocument/2006/relationships/hyperlink" Target="https://asahi-cr.com/work-353/" TargetMode="External"/>
  <Relationship Id="rId19" Type="http://schemas.openxmlformats.org/officeDocument/2006/relationships/hyperlink" Target="https://asahi-cr.com/work-263/" TargetMode="External"/>
  <Relationship Id="rId20" Type="http://schemas.openxmlformats.org/officeDocument/2006/relationships/hyperlink" Target="https://asahi-cr.com/work-263/" TargetMode="External"/>
  <Relationship Id="rId21" Type="http://schemas.openxmlformats.org/officeDocument/2006/relationships/hyperlink" Target="https://asahi-cr.com/work-282/" TargetMode="External"/>
  <Relationship Id="rId22" Type="http://schemas.openxmlformats.org/officeDocument/2006/relationships/hyperlink" Target="https://asahi-cr.com/work-282/" TargetMode="External"/>
  <Relationship Id="rId23" Type="http://schemas.openxmlformats.org/officeDocument/2006/relationships/hyperlink" Target="https://asahi-cr.com/work-233/" TargetMode="External"/>
  <Relationship Id="rId24" Type="http://schemas.openxmlformats.org/officeDocument/2006/relationships/hyperlink" Target="https://asahi-cr.com/work-233/" TargetMode="External"/>
  <Relationship Id="rId25" Type="http://schemas.openxmlformats.org/officeDocument/2006/relationships/hyperlink" Target="https://asahi-cr.com/work-363/" TargetMode="External"/>
  <Relationship Id="rId26" Type="http://schemas.openxmlformats.org/officeDocument/2006/relationships/hyperlink" Target="https://asahi-cr.com/work-363/" TargetMode="External"/>
  <Relationship Id="rId27" Type="http://schemas.openxmlformats.org/officeDocument/2006/relationships/hyperlink" Target="https://asahi-cr.com/work-270/" TargetMode="External"/>
  <Relationship Id="rId28" Type="http://schemas.openxmlformats.org/officeDocument/2006/relationships/hyperlink" Target="https://asahi-cr.com/work-270/"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428625" y="361950"/>
          <a:ext cx="10267950" cy="7486650"/>
          <a:chOff x="428625" y="361950"/>
          <a:chExt cx="10267950" cy="7486650"/>
        </a:xfrm>
      </p:grpSpPr>
      <p:pic>
        <p:nvPicPr>
          <p:cNvPr id="2" name="" descr="">
            <a:hlinkClick r:id="rId12" tooltip=""/>
          </p:cNvPr>
          <p:cNvPicPr>
            <a:picLocks noChangeAspect="1"/>
          </p:cNvPicPr>
          <p:nvPr/>
        </p:nvPicPr>
        <p:blipFill>
          <a:blip r:embed="rId2"/>
          <a:stretch>
            <a:fillRect/>
          </a:stretch>
        </p:blipFill>
        <p:spPr>
          <a:xfrm>
            <a:off x="428625" y="361950"/>
            <a:ext cx="933450" cy="933450"/>
          </a:xfrm>
          <a:prstGeom prst="rect">
            <a:avLst/>
          </a:prstGeom>
          <a:noFill/>
        </p:spPr>
      </p:pic>
      <p:sp>
        <p:nvSpPr>
          <p:cNvPr id="3" name=""/>
          <p:cNvSpPr txBox="1"/>
          <p:nvPr/>
        </p:nvSpPr>
        <p:spPr>
          <a:xfrm>
            <a:off x="1581150" y="361950"/>
            <a:ext cx="8677275" cy="219075"/>
          </a:xfrm>
          <a:prstGeom prst="rect">
            <a:avLst/>
          </a:prstGeom>
          <a:noFill/>
        </p:spPr>
        <p:txBody>
          <a:bodyPr anchorCtr="0" wrap="none"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0F1011">
                    <a:alpha val="100000"/>
                  </a:srgbClr>
                </a:solidFill>
                <a:ea typeface="Yu Gothic"/>
              </a:rPr>
              <a:t><![CDATA[伊藤 春香]]></a:t>
            </a:r>
            <a:r>
              <a:rPr lang="en-US" strike="noStrike" sz="1000" spc="0" u="none" cap="none">
                <a:solidFill>
                  <a:srgbClr val="000000">
                    <a:alpha val="100000"/>
                  </a:srgbClr>
                </a:solidFill>
                <a:latin typeface="Calibri"/>
              </a:rPr>
              <a:t><![CDATA[  ]]></a:t>
            </a:r>
            <a:r>
              <a:rPr lang="en-US" strike="noStrike" sz="1000" spc="0" u="none" cap="none">
                <a:solidFill>
                  <a:srgbClr val="8A8F98">
                    <a:alpha val="100000"/>
                  </a:srgbClr>
                </a:solidFill>
                <a:latin typeface="Yu Gothic"/>
              </a:rPr>
              <a:t><![CDATA[Haruka Ito]]></a:t>
            </a:r>
            <a:r>
              <a:rPr lang="en-US" strike="noStrike" sz="1000" spc="0" u="none" cap="none">
                <a:solidFill>
                  <a:srgbClr val="000000">
                    <a:alpha val="100000"/>
                  </a:srgbClr>
                </a:solidFill>
                <a:latin typeface="Calibri"/>
              </a:rPr>
              <a:t><![CDATA[   ]]></a:t>
            </a:r>
            <a:r>
              <a:rPr lang="en-US" strike="noStrike" sz="1000" spc="0" u="none" cap="none">
                <a:solidFill>
                  <a:srgbClr val="8A8F98">
                    <a:alpha val="100000"/>
                  </a:srgbClr>
                </a:solidFill>
                <a:ea typeface="Yu Gothic"/>
              </a:rPr>
              <a:t><![CDATA[アートディレクター]]></a:t>
            </a:r>
          </a:p>
        </p:txBody>
      </p:sp>
      <p:sp>
        <p:nvSpPr>
          <p:cNvPr id="4" name=""/>
          <p:cNvSpPr txBox="1"/>
          <p:nvPr/>
        </p:nvSpPr>
        <p:spPr>
          <a:xfrm>
            <a:off x="1581150" y="609600"/>
            <a:ext cx="8677275" cy="685800"/>
          </a:xfrm>
          <a:prstGeom prst="rect">
            <a:avLst/>
          </a:prstGeom>
          <a:noFill/>
        </p:spPr>
        <p:txBody>
          <a:bodyPr anchorCtr="0" rtlCol="0" vert="horz" bIns="45720" lIns="91440" rIns="91440" tIns="45720">
            <a:spAutoFit/>
          </a:bodyPr>
          <a:lstStyle/>
          <a:p>
            <a:pPr algn="l" rtl="0" fontAlgn="base" marL="0" marR="0" indent="0" lvl="0">
              <a:lnSpc>
                <a:spcPct val="150000"/>
              </a:lnSpc>
              <a:spcBef>
                <a:spcPts val="0"/>
              </a:spcBef>
              <a:spcAft>
                <a:spcPts val="0"/>
              </a:spcAft>
            </a:pPr>
            <a:r>
              <a:rPr lang="en-US" strike="noStrike" sz="800" spc="0" u="none" cap="none">
                <a:solidFill>
                  <a:srgbClr val="0F1011">
                    <a:alpha val="100000"/>
                  </a:srgbClr>
                </a:solidFill>
                <a:ea typeface="Yu Gothic"/>
              </a:rPr>
              <a:t><![CDATA[グラフィックデザイナーを経て2003年に社会人入社し、アートディレクターを務める。新聞広告の制作だけでなく動画やwebのディレクションも手がける。海外のアーティストと冊子や動画を作るなど毎年新しいチャレンジをして経験値を上げ、地道にスキルアップすることがモットー。]]></a:t>
            </a:r>
          </a:p>
        </p:txBody>
      </p:sp>
      <p:pic>
        <p:nvPicPr>
          <p:cNvPr id="5" name="" descr="">
            <a:hlinkClick r:id="rId13" tooltip=""/>
          </p:cNvPr>
          <p:cNvPicPr>
            <a:picLocks noChangeAspect="1"/>
          </p:cNvPicPr>
          <p:nvPr/>
        </p:nvPicPr>
        <p:blipFill>
          <a:blip r:embed="rId3"/>
          <a:stretch>
            <a:fillRect/>
          </a:stretch>
        </p:blipFill>
        <p:spPr>
          <a:xfrm>
            <a:off x="428625" y="1438275"/>
            <a:ext cx="2371725" cy="1371600"/>
          </a:xfrm>
          <a:prstGeom prst="rect">
            <a:avLst/>
          </a:prstGeom>
          <a:noFill/>
        </p:spPr>
      </p:pic>
      <p:sp>
        <p:nvSpPr>
          <p:cNvPr id="6" name=""/>
          <p:cNvSpPr txBox="1"/>
          <p:nvPr/>
        </p:nvSpPr>
        <p:spPr>
          <a:xfrm>
            <a:off x="428625"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14" tooltip="">
                  <a:extLst>
                    <a:ext uri="{A12FA001-AC4F-418D-AE19-62706E023703}">
                      <ahyp:hlinkClr xmlns:ahyp="http://schemas.microsoft.com/office/drawing/2018/hyperlinkcolor" val="tx"/>
                    </a:ext>
                  </a:extLst>
                </a:hlinkClick>
              </a:rPr>
              <a:t><![CDATA[一澤信三郎帆布｜120周年]]></a:t>
            </a:r>
          </a:p>
        </p:txBody>
      </p:sp>
      <p:pic>
        <p:nvPicPr>
          <p:cNvPr id="7" name="" descr="">
            <a:hlinkClick r:id="rId15" tooltip=""/>
          </p:cNvPr>
          <p:cNvPicPr>
            <a:picLocks noChangeAspect="1"/>
          </p:cNvPicPr>
          <p:nvPr/>
        </p:nvPicPr>
        <p:blipFill>
          <a:blip r:embed="rId4"/>
          <a:stretch>
            <a:fillRect/>
          </a:stretch>
        </p:blipFill>
        <p:spPr>
          <a:xfrm>
            <a:off x="2876550" y="1438275"/>
            <a:ext cx="2371725" cy="1371600"/>
          </a:xfrm>
          <a:prstGeom prst="rect">
            <a:avLst/>
          </a:prstGeom>
          <a:noFill/>
        </p:spPr>
      </p:pic>
      <p:sp>
        <p:nvSpPr>
          <p:cNvPr id="8" name=""/>
          <p:cNvSpPr txBox="1"/>
          <p:nvPr/>
        </p:nvSpPr>
        <p:spPr>
          <a:xfrm>
            <a:off x="2876550"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16" tooltip="">
                  <a:extLst>
                    <a:ext uri="{A12FA001-AC4F-418D-AE19-62706E023703}">
                      <ahyp:hlinkClr xmlns:ahyp="http://schemas.microsoft.com/office/drawing/2018/hyperlinkcolor" val="tx"/>
                    </a:ext>
                  </a:extLst>
                </a:hlinkClick>
              </a:rPr>
              <a:t><![CDATA[連合広告｜子どもの日だから子どものえで子ども広告]]></a:t>
            </a:r>
          </a:p>
        </p:txBody>
      </p:sp>
      <p:pic>
        <p:nvPicPr>
          <p:cNvPr id="9" name="" descr="">
            <a:hlinkClick r:id="rId17" tooltip=""/>
          </p:cNvPr>
          <p:cNvPicPr>
            <a:picLocks noChangeAspect="1"/>
          </p:cNvPicPr>
          <p:nvPr/>
        </p:nvPicPr>
        <p:blipFill>
          <a:blip r:embed="rId5"/>
          <a:stretch>
            <a:fillRect/>
          </a:stretch>
        </p:blipFill>
        <p:spPr>
          <a:xfrm>
            <a:off x="5324475" y="1438275"/>
            <a:ext cx="2371725" cy="1371600"/>
          </a:xfrm>
          <a:prstGeom prst="rect">
            <a:avLst/>
          </a:prstGeom>
          <a:noFill/>
        </p:spPr>
      </p:pic>
      <p:sp>
        <p:nvSpPr>
          <p:cNvPr id="10" name=""/>
          <p:cNvSpPr txBox="1"/>
          <p:nvPr/>
        </p:nvSpPr>
        <p:spPr>
          <a:xfrm>
            <a:off x="5324475"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18" tooltip="">
                  <a:extLst>
                    <a:ext uri="{A12FA001-AC4F-418D-AE19-62706E023703}">
                      <ahyp:hlinkClr xmlns:ahyp="http://schemas.microsoft.com/office/drawing/2018/hyperlinkcolor" val="tx"/>
                    </a:ext>
                  </a:extLst>
                </a:hlinkClick>
              </a:rPr>
              <a:t><![CDATA[阪神国際港湾｜フェリーで、チル旅。]]></a:t>
            </a:r>
          </a:p>
        </p:txBody>
      </p:sp>
      <p:pic>
        <p:nvPicPr>
          <p:cNvPr id="11" name="" descr="">
            <a:hlinkClick r:id="rId19" tooltip=""/>
          </p:cNvPr>
          <p:cNvPicPr>
            <a:picLocks noChangeAspect="1"/>
          </p:cNvPicPr>
          <p:nvPr/>
        </p:nvPicPr>
        <p:blipFill>
          <a:blip r:embed="rId6"/>
          <a:stretch>
            <a:fillRect/>
          </a:stretch>
        </p:blipFill>
        <p:spPr>
          <a:xfrm>
            <a:off x="7772400" y="1438275"/>
            <a:ext cx="2371725" cy="1371600"/>
          </a:xfrm>
          <a:prstGeom prst="rect">
            <a:avLst/>
          </a:prstGeom>
          <a:noFill/>
        </p:spPr>
      </p:pic>
      <p:sp>
        <p:nvSpPr>
          <p:cNvPr id="12" name=""/>
          <p:cNvSpPr txBox="1"/>
          <p:nvPr/>
        </p:nvSpPr>
        <p:spPr>
          <a:xfrm>
            <a:off x="7772400"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0" tooltip="">
                  <a:extLst>
                    <a:ext uri="{A12FA001-AC4F-418D-AE19-62706E023703}">
                      <ahyp:hlinkClr xmlns:ahyp="http://schemas.microsoft.com/office/drawing/2018/hyperlinkcolor" val="tx"/>
                    </a:ext>
                  </a:extLst>
                </a:hlinkClick>
              </a:rPr>
              <a:t><![CDATA[倉敷市｜高梁川流域観光プロモーション動画制作・情報発信]]></a:t>
            </a:r>
          </a:p>
        </p:txBody>
      </p:sp>
      <p:pic>
        <p:nvPicPr>
          <p:cNvPr id="13" name="" descr="">
            <a:hlinkClick r:id="rId21" tooltip=""/>
          </p:cNvPr>
          <p:cNvPicPr>
            <a:picLocks noChangeAspect="1"/>
          </p:cNvPicPr>
          <p:nvPr/>
        </p:nvPicPr>
        <p:blipFill>
          <a:blip r:embed="rId7"/>
          <a:stretch>
            <a:fillRect/>
          </a:stretch>
        </p:blipFill>
        <p:spPr>
          <a:xfrm>
            <a:off x="428625" y="3381375"/>
            <a:ext cx="2371725" cy="1371600"/>
          </a:xfrm>
          <a:prstGeom prst="rect">
            <a:avLst/>
          </a:prstGeom>
          <a:noFill/>
        </p:spPr>
      </p:pic>
      <p:sp>
        <p:nvSpPr>
          <p:cNvPr id="14" name=""/>
          <p:cNvSpPr txBox="1"/>
          <p:nvPr/>
        </p:nvSpPr>
        <p:spPr>
          <a:xfrm>
            <a:off x="428625"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2" tooltip="">
                  <a:extLst>
                    <a:ext uri="{A12FA001-AC4F-418D-AE19-62706E023703}">
                      <ahyp:hlinkClr xmlns:ahyp="http://schemas.microsoft.com/office/drawing/2018/hyperlinkcolor" val="tx"/>
                    </a:ext>
                  </a:extLst>
                </a:hlinkClick>
              </a:rPr>
              <a:t><![CDATA[兵庫県｜消費者トラブル啓発事業]]></a:t>
            </a:r>
          </a:p>
        </p:txBody>
      </p:sp>
      <p:pic>
        <p:nvPicPr>
          <p:cNvPr id="15" name="" descr="">
            <a:hlinkClick r:id="rId23" tooltip=""/>
          </p:cNvPr>
          <p:cNvPicPr>
            <a:picLocks noChangeAspect="1"/>
          </p:cNvPicPr>
          <p:nvPr/>
        </p:nvPicPr>
        <p:blipFill>
          <a:blip r:embed="rId8"/>
          <a:stretch>
            <a:fillRect/>
          </a:stretch>
        </p:blipFill>
        <p:spPr>
          <a:xfrm>
            <a:off x="2876550" y="3381375"/>
            <a:ext cx="2371725" cy="1371600"/>
          </a:xfrm>
          <a:prstGeom prst="rect">
            <a:avLst/>
          </a:prstGeom>
          <a:noFill/>
        </p:spPr>
      </p:pic>
      <p:sp>
        <p:nvSpPr>
          <p:cNvPr id="16" name=""/>
          <p:cNvSpPr txBox="1"/>
          <p:nvPr/>
        </p:nvSpPr>
        <p:spPr>
          <a:xfrm>
            <a:off x="2876550"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4" tooltip="">
                  <a:extLst>
                    <a:ext uri="{A12FA001-AC4F-418D-AE19-62706E023703}">
                      <ahyp:hlinkClr xmlns:ahyp="http://schemas.microsoft.com/office/drawing/2018/hyperlinkcolor" val="tx"/>
                    </a:ext>
                  </a:extLst>
                </a:hlinkClick>
              </a:rPr>
              <a:t><![CDATA[公文教育研究会｜３歳から始めた公文式。きっかけはBaby Kumon]]></a:t>
            </a:r>
          </a:p>
        </p:txBody>
      </p:sp>
      <p:pic>
        <p:nvPicPr>
          <p:cNvPr id="17" name="" descr="">
            <a:hlinkClick r:id="rId25" tooltip=""/>
          </p:cNvPr>
          <p:cNvPicPr>
            <a:picLocks noChangeAspect="1"/>
          </p:cNvPicPr>
          <p:nvPr/>
        </p:nvPicPr>
        <p:blipFill>
          <a:blip r:embed="rId9"/>
          <a:stretch>
            <a:fillRect/>
          </a:stretch>
        </p:blipFill>
        <p:spPr>
          <a:xfrm>
            <a:off x="5324475" y="3381375"/>
            <a:ext cx="2371725" cy="1371600"/>
          </a:xfrm>
          <a:prstGeom prst="rect">
            <a:avLst/>
          </a:prstGeom>
          <a:noFill/>
        </p:spPr>
      </p:pic>
      <p:sp>
        <p:nvSpPr>
          <p:cNvPr id="18" name=""/>
          <p:cNvSpPr txBox="1"/>
          <p:nvPr/>
        </p:nvSpPr>
        <p:spPr>
          <a:xfrm>
            <a:off x="5324475"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6" tooltip="">
                  <a:extLst>
                    <a:ext uri="{A12FA001-AC4F-418D-AE19-62706E023703}">
                      <ahyp:hlinkClr xmlns:ahyp="http://schemas.microsoft.com/office/drawing/2018/hyperlinkcolor" val="tx"/>
                    </a:ext>
                  </a:extLst>
                </a:hlinkClick>
              </a:rPr>
              <a:t><![CDATA[神戸市｜ko-do 神戸の鼓動、行動にうつすチカラ。]]></a:t>
            </a:r>
          </a:p>
        </p:txBody>
      </p:sp>
      <p:pic>
        <p:nvPicPr>
          <p:cNvPr id="19" name="" descr="">
            <a:hlinkClick r:id="rId27" tooltip=""/>
          </p:cNvPr>
          <p:cNvPicPr>
            <a:picLocks noChangeAspect="1"/>
          </p:cNvPicPr>
          <p:nvPr/>
        </p:nvPicPr>
        <p:blipFill>
          <a:blip r:embed="rId10"/>
          <a:stretch>
            <a:fillRect/>
          </a:stretch>
        </p:blipFill>
        <p:spPr>
          <a:xfrm>
            <a:off x="7772400" y="3381375"/>
            <a:ext cx="2371725" cy="1371600"/>
          </a:xfrm>
          <a:prstGeom prst="rect">
            <a:avLst/>
          </a:prstGeom>
          <a:noFill/>
        </p:spPr>
      </p:pic>
      <p:sp>
        <p:nvSpPr>
          <p:cNvPr id="20" name=""/>
          <p:cNvSpPr txBox="1"/>
          <p:nvPr/>
        </p:nvSpPr>
        <p:spPr>
          <a:xfrm>
            <a:off x="7772400"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8" tooltip="">
                  <a:extLst>
                    <a:ext uri="{A12FA001-AC4F-418D-AE19-62706E023703}">
                      <ahyp:hlinkClr xmlns:ahyp="http://schemas.microsoft.com/office/drawing/2018/hyperlinkcolor" val="tx"/>
                    </a:ext>
                  </a:extLst>
                </a:hlinkClick>
              </a:rPr>
              <a:t><![CDATA[倉敷市｜倉敷市ＳＤＧｓ普及・連携促進]]></a:t>
            </a:r>
          </a:p>
        </p:txBody>
      </p:sp>
      <p:sp>
        <p:nvSpPr>
          <p:cNvPr id="21" name=""/>
          <p:cNvSpPr txBox="1"/>
          <p:nvPr/>
        </p:nvSpPr>
        <p:spPr>
          <a:xfrm>
            <a:off x="428625" y="7239000"/>
            <a:ext cx="9829800" cy="9525"/>
          </a:xfrm>
          <a:prstGeom prst="rect">
            <a:avLst/>
          </a:prstGeom>
          <a:solidFill>
            <a:srgbClr val="D0D6E0">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p>
        </p:txBody>
      </p:sp>
      <p:sp>
        <p:nvSpPr>
          <p:cNvPr id="22" name=""/>
          <p:cNvSpPr txBox="1"/>
          <p:nvPr/>
        </p:nvSpPr>
        <p:spPr>
          <a:xfrm>
            <a:off x="428625" y="7267575"/>
            <a:ext cx="5400675" cy="219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900" spc="0" u="none" cap="none">
                <a:solidFill>
                  <a:srgbClr val="0F1011">
                    <a:alpha val="100000"/>
                  </a:srgbClr>
                </a:solidFill>
                <a:ea typeface="Yu Gothic"/>
              </a:rPr>
              <a:t><![CDATA[つくる、枠をこえて。]]></a:t>
            </a:r>
          </a:p>
        </p:txBody>
      </p:sp>
      <p:pic>
        <p:nvPicPr>
          <p:cNvPr id="23" name="" descr=""/>
          <p:cNvPicPr>
            <a:picLocks noChangeAspect="1"/>
          </p:cNvPicPr>
          <p:nvPr/>
        </p:nvPicPr>
        <p:blipFill>
          <a:blip r:embed="rId11"/>
          <a:stretch>
            <a:fillRect/>
          </a:stretch>
        </p:blipFill>
        <p:spPr>
          <a:xfrm>
            <a:off x="9039225" y="7305675"/>
            <a:ext cx="1228725" cy="180975"/>
          </a:xfrm>
          <a:prstGeom prst="rect">
            <a:avLst/>
          </a:prstGeom>
          <a:noFill/>
        </p:spPr>
      </p:pic>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ASAHI CREATIVE LAB</dc:creator>
  <cp:lastModifiedBy>Unknown Creator</cp:lastModifiedBy>
  <dcterms:created xsi:type="dcterms:W3CDTF">2026-07-17T02:34:41Z</dcterms:created>
  <dcterms:modified xsi:type="dcterms:W3CDTF">2026-07-17T02:34:41Z</dcterms:modified>
  <dc:title>伊藤 春香 - ASAHI CREATIVE LAB</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