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2000" cy="7560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4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70_312x3121.jpg"/>
  <Relationship Id="rId3" Type="http://schemas.openxmlformats.org/officeDocument/2006/relationships/image" Target="../media/2106_792x4562.jpg"/>
  <Relationship Id="rId4" Type="http://schemas.openxmlformats.org/officeDocument/2006/relationships/image" Target="../media/2092_792x4563.jpg"/>
  <Relationship Id="rId5" Type="http://schemas.openxmlformats.org/officeDocument/2006/relationships/image" Target="../media/1600_792x4564.jpg"/>
  <Relationship Id="rId6" Type="http://schemas.openxmlformats.org/officeDocument/2006/relationships/image" Target="../media/1596_792x4565.jpg"/>
  <Relationship Id="rId7" Type="http://schemas.openxmlformats.org/officeDocument/2006/relationships/image" Target="../media/717_792x4566.jpg"/>
  <Relationship Id="rId8" Type="http://schemas.openxmlformats.org/officeDocument/2006/relationships/image" Target="../media/335_792x4567.jpg"/>
  <Relationship Id="rId9" Type="http://schemas.openxmlformats.org/officeDocument/2006/relationships/image" Target="../media/pdf-footer-logo8.png"/>
  <Relationship Id="rId10" Type="http://schemas.openxmlformats.org/officeDocument/2006/relationships/hyperlink" Target="https://asahi-cr.com/member/ken-yamaguchi/" TargetMode="External"/>
  <Relationship Id="rId11" Type="http://schemas.openxmlformats.org/officeDocument/2006/relationships/hyperlink" Target="https://asahi-cr.com/work-1956/" TargetMode="External"/>
  <Relationship Id="rId12" Type="http://schemas.openxmlformats.org/officeDocument/2006/relationships/hyperlink" Target="https://asahi-cr.com/work-1956/" TargetMode="External"/>
  <Relationship Id="rId13" Type="http://schemas.openxmlformats.org/officeDocument/2006/relationships/hyperlink" Target="https://asahi-cr.com/work-1915/" TargetMode="External"/>
  <Relationship Id="rId14" Type="http://schemas.openxmlformats.org/officeDocument/2006/relationships/hyperlink" Target="https://asahi-cr.com/work-1915/" TargetMode="External"/>
  <Relationship Id="rId15" Type="http://schemas.openxmlformats.org/officeDocument/2006/relationships/hyperlink" Target="https://asahi-cr.com/work-1599/" TargetMode="External"/>
  <Relationship Id="rId16" Type="http://schemas.openxmlformats.org/officeDocument/2006/relationships/hyperlink" Target="https://asahi-cr.com/work-1599/" TargetMode="External"/>
  <Relationship Id="rId17" Type="http://schemas.openxmlformats.org/officeDocument/2006/relationships/hyperlink" Target="https://asahi-cr.com/work-1593/" TargetMode="External"/>
  <Relationship Id="rId18" Type="http://schemas.openxmlformats.org/officeDocument/2006/relationships/hyperlink" Target="https://asahi-cr.com/work-1593/" TargetMode="External"/>
  <Relationship Id="rId19" Type="http://schemas.openxmlformats.org/officeDocument/2006/relationships/hyperlink" Target="https://asahi-cr.com/work-340/" TargetMode="External"/>
  <Relationship Id="rId20" Type="http://schemas.openxmlformats.org/officeDocument/2006/relationships/hyperlink" Target="https://asahi-cr.com/work-340/" TargetMode="External"/>
  <Relationship Id="rId21" Type="http://schemas.openxmlformats.org/officeDocument/2006/relationships/hyperlink" Target="https://asahi-cr.com/work-334/" TargetMode="External"/>
  <Relationship Id="rId22" Type="http://schemas.openxmlformats.org/officeDocument/2006/relationships/hyperlink" Target="https://asahi-cr.com/work-334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28625" y="361950"/>
          <a:ext cx="10267950" cy="7486650"/>
          <a:chOff x="428625" y="361950"/>
          <a:chExt cx="10267950" cy="7486650"/>
        </a:xfrm>
      </p:grpSpPr>
      <p:pic>
        <p:nvPicPr>
          <p:cNvPr id="2" name="" descr="">
            <a:hlinkClick r:id="rId10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361950"/>
            <a:ext cx="933450" cy="9334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581150" y="361950"/>
            <a:ext cx="8677275" cy="219075"/>
          </a:xfrm>
          <a:prstGeom prst="rect">
            <a:avLst/>
          </a:prstGeom>
          <a:noFill/>
        </p:spPr>
        <p:txBody>
          <a:bodyPr anchorCtr="0" wrap="none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山口 健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latin typeface="Yu Gothic"/>
              </a:rPr>
              <a:t><![CDATA[Ken Yamaguchi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ea typeface="Yu Gothic"/>
              </a:rPr>
              <a:t><![CDATA[アートディレクタ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581150" y="609600"/>
            <a:ext cx="8677275" cy="6858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広告制作会社のグラフィックデザイナーとして数多くの広告、CI・VI、パッケージ制作などを担当したのち、2009年に朝日新聞社入社。以降アートディレクターとして広告、ロゴ、web、動画、媒体資料他の制作に携わる。朝日広告賞小型広告賞、特別賞など受賞。美しいフォント、ルックがよい映画、黒い音楽が大好物。]]></a:t>
            </a:r>
          </a:p>
        </p:txBody>
      </p:sp>
      <p:pic>
        <p:nvPicPr>
          <p:cNvPr id="5" name="" descr="">
            <a:hlinkClick r:id="rId11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438275"/>
            <a:ext cx="2371725" cy="1371600"/>
          </a:xfrm>
          <a:prstGeom prst="rect">
            <a:avLst/>
          </a:prstGeom>
          <a:noFill/>
        </p:spPr>
      </p:pic>
      <p:sp>
        <p:nvSpPr>
          <p:cNvPr id="6" name=""/>
          <p:cNvSpPr txBox="1"/>
          <p:nvPr/>
        </p:nvSpPr>
        <p:spPr>
          <a:xfrm>
            <a:off x="42862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2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味の素株式会社｜うちゅうニュース]]></a:t>
            </a:r>
          </a:p>
        </p:txBody>
      </p:sp>
      <p:pic>
        <p:nvPicPr>
          <p:cNvPr id="7" name="" descr="">
            <a:hlinkClick r:id="rId13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6550" y="1438275"/>
            <a:ext cx="2371725" cy="13716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287655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4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日本財団｜進学率という問題]]></a:t>
            </a:r>
          </a:p>
        </p:txBody>
      </p:sp>
      <p:pic>
        <p:nvPicPr>
          <p:cNvPr id="9" name="" descr="">
            <a:hlinkClick r:id="rId15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475" y="1438275"/>
            <a:ext cx="2371725" cy="1371600"/>
          </a:xfrm>
          <a:prstGeom prst="rect">
            <a:avLst/>
          </a:prstGeom>
          <a:noFill/>
        </p:spPr>
      </p:pic>
      <p:sp>
        <p:nvSpPr>
          <p:cNvPr id="10" name=""/>
          <p:cNvSpPr txBox="1"/>
          <p:nvPr/>
        </p:nvSpPr>
        <p:spPr>
          <a:xfrm>
            <a:off x="532447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6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日本コカ・コーラ株式会社｜リアルゴールド×キン肉マン　今年も1年間お疲れさまでし…]]></a:t>
            </a:r>
          </a:p>
        </p:txBody>
      </p:sp>
      <p:pic>
        <p:nvPicPr>
          <p:cNvPr id="11" name="" descr="">
            <a:hlinkClick r:id="rId17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1438275"/>
            <a:ext cx="2371725" cy="1371600"/>
          </a:xfrm>
          <a:prstGeom prst="rect">
            <a:avLst/>
          </a:prstGeom>
          <a:noFill/>
        </p:spPr>
      </p:pic>
      <p:sp>
        <p:nvSpPr>
          <p:cNvPr id="12" name=""/>
          <p:cNvSpPr txBox="1"/>
          <p:nvPr/>
        </p:nvSpPr>
        <p:spPr>
          <a:xfrm>
            <a:off x="777240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8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サッポロビール｜YEBISU BREWERY TOKYO　開業記念パノラマ]]></a:t>
            </a:r>
          </a:p>
        </p:txBody>
      </p:sp>
      <p:pic>
        <p:nvPicPr>
          <p:cNvPr id="13" name="" descr="">
            <a:hlinkClick r:id="rId19" tooltip="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3381375"/>
            <a:ext cx="2371725" cy="1371600"/>
          </a:xfrm>
          <a:prstGeom prst="rect">
            <a:avLst/>
          </a:prstGeom>
          <a:noFill/>
        </p:spPr>
      </p:pic>
      <p:sp>
        <p:nvSpPr>
          <p:cNvPr id="14" name=""/>
          <p:cNvSpPr txBox="1"/>
          <p:nvPr/>
        </p:nvSpPr>
        <p:spPr>
          <a:xfrm>
            <a:off x="42862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0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サントリー｜コトブキ・ジローと五人のお客さま 半沢直樹編]]></a:t>
            </a:r>
          </a:p>
        </p:txBody>
      </p:sp>
      <p:pic>
        <p:nvPicPr>
          <p:cNvPr id="15" name="" descr="">
            <a:hlinkClick r:id="rId21" tooltip="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6550" y="3381375"/>
            <a:ext cx="2371725" cy="1371600"/>
          </a:xfrm>
          <a:prstGeom prst="rect">
            <a:avLst/>
          </a:prstGeom>
          <a:noFill/>
        </p:spPr>
      </p:pic>
      <p:sp>
        <p:nvSpPr>
          <p:cNvPr id="16" name=""/>
          <p:cNvSpPr txBox="1"/>
          <p:nvPr/>
        </p:nvSpPr>
        <p:spPr>
          <a:xfrm>
            <a:off x="287655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2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サントリー｜こだわり酒場のレモンサワー]]></a:t>
            </a:r>
          </a:p>
        </p:txBody>
      </p:sp>
      <p:sp>
        <p:nvSpPr>
          <p:cNvPr id="17" name=""/>
          <p:cNvSpPr txBox="1"/>
          <p:nvPr/>
        </p:nvSpPr>
        <p:spPr>
          <a:xfrm>
            <a:off x="428625" y="7239000"/>
            <a:ext cx="9829800" cy="9525"/>
          </a:xfrm>
          <a:prstGeom prst="rect">
            <a:avLst/>
          </a:prstGeom>
          <a:solidFill>
            <a:srgbClr val="D0D6E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18" name=""/>
          <p:cNvSpPr txBox="1"/>
          <p:nvPr/>
        </p:nvSpPr>
        <p:spPr>
          <a:xfrm>
            <a:off x="428625" y="7267575"/>
            <a:ext cx="5400675" cy="219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つくる、枠をこえて。]]></a:t>
            </a:r>
          </a:p>
        </p:txBody>
      </p:sp>
      <p:pic>
        <p:nvPicPr>
          <p:cNvPr id="19" name="" descr="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9225" y="7305675"/>
            <a:ext cx="1228725" cy="180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ASAHI CREATIVE LAB</dc:creator>
  <cp:lastModifiedBy>Unknown Creator</cp:lastModifiedBy>
  <dcterms:created xsi:type="dcterms:W3CDTF">2026-07-17T03:18:23Z</dcterms:created>
  <dcterms:modified xsi:type="dcterms:W3CDTF">2026-07-17T03:18:23Z</dcterms:modified>
  <dc:title>山口 健 - ASAHI CREATIVE LAB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