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406_312x3121.jpg"/>
  <Relationship Id="rId3" Type="http://schemas.openxmlformats.org/officeDocument/2006/relationships/image" Target="../media/1998_792x4562.jpg"/>
  <Relationship Id="rId4" Type="http://schemas.openxmlformats.org/officeDocument/2006/relationships/image" Target="../media/1986_792x4563.jpg"/>
  <Relationship Id="rId5" Type="http://schemas.openxmlformats.org/officeDocument/2006/relationships/image" Target="../media/1983_792x4564.jpg"/>
  <Relationship Id="rId6" Type="http://schemas.openxmlformats.org/officeDocument/2006/relationships/image" Target="../media/1795_792x4565.jpg"/>
  <Relationship Id="rId7" Type="http://schemas.openxmlformats.org/officeDocument/2006/relationships/image" Target="../media/1633_792x4566.jpg"/>
  <Relationship Id="rId8" Type="http://schemas.openxmlformats.org/officeDocument/2006/relationships/image" Target="../media/1559_792x4567.jpg"/>
  <Relationship Id="rId9" Type="http://schemas.openxmlformats.org/officeDocument/2006/relationships/image" Target="../media/1467_792x4568.jpg"/>
  <Relationship Id="rId10" Type="http://schemas.openxmlformats.org/officeDocument/2006/relationships/image" Target="../media/pdf-footer-logo9.png"/>
  <Relationship Id="rId11" Type="http://schemas.openxmlformats.org/officeDocument/2006/relationships/hyperlink" Target="https://asahi-cr.com/member/kenichi-hato/" TargetMode="External"/>
  <Relationship Id="rId12" Type="http://schemas.openxmlformats.org/officeDocument/2006/relationships/hyperlink" Target="https://asahi-cr.com/work-1997/" TargetMode="External"/>
  <Relationship Id="rId13" Type="http://schemas.openxmlformats.org/officeDocument/2006/relationships/hyperlink" Target="https://asahi-cr.com/work-1997/" TargetMode="External"/>
  <Relationship Id="rId14" Type="http://schemas.openxmlformats.org/officeDocument/2006/relationships/hyperlink" Target="https://asahi-cr.com/work-1985/" TargetMode="External"/>
  <Relationship Id="rId15" Type="http://schemas.openxmlformats.org/officeDocument/2006/relationships/hyperlink" Target="https://asahi-cr.com/work-1985/" TargetMode="External"/>
  <Relationship Id="rId16" Type="http://schemas.openxmlformats.org/officeDocument/2006/relationships/hyperlink" Target="https://asahi-cr.com/work-1982/" TargetMode="External"/>
  <Relationship Id="rId17" Type="http://schemas.openxmlformats.org/officeDocument/2006/relationships/hyperlink" Target="https://asahi-cr.com/work-1982/" TargetMode="External"/>
  <Relationship Id="rId18" Type="http://schemas.openxmlformats.org/officeDocument/2006/relationships/hyperlink" Target="https://asahi-cr.com/work-1793/" TargetMode="External"/>
  <Relationship Id="rId19" Type="http://schemas.openxmlformats.org/officeDocument/2006/relationships/hyperlink" Target="https://asahi-cr.com/work-1793/" TargetMode="External"/>
  <Relationship Id="rId20" Type="http://schemas.openxmlformats.org/officeDocument/2006/relationships/hyperlink" Target="https://asahi-cr.com/work-197/" TargetMode="External"/>
  <Relationship Id="rId21" Type="http://schemas.openxmlformats.org/officeDocument/2006/relationships/hyperlink" Target="https://asahi-cr.com/work-197/" TargetMode="External"/>
  <Relationship Id="rId22" Type="http://schemas.openxmlformats.org/officeDocument/2006/relationships/hyperlink" Target="https://asahi-cr.com/work-1549/" TargetMode="External"/>
  <Relationship Id="rId23" Type="http://schemas.openxmlformats.org/officeDocument/2006/relationships/hyperlink" Target="https://asahi-cr.com/work-1549/" TargetMode="External"/>
  <Relationship Id="rId24" Type="http://schemas.openxmlformats.org/officeDocument/2006/relationships/hyperlink" Target="https://asahi-cr.com/work-1466/" TargetMode="External"/>
  <Relationship Id="rId25" Type="http://schemas.openxmlformats.org/officeDocument/2006/relationships/hyperlink" Target="https://asahi-cr.com/work-1466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1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波戸 健一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Kenichi Hato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コンテンツ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2006年、朝日新聞社入社。記者として青森総局を振り出しに、社会部で警察、スポーツ部では大相撲や柔道、プロ野球、パラ競技を担当。平昌パラリンピック金メダルの成田緑夢を描いた18年の「GRIM（グリム）」で世界新聞・ニュース発行者協会（WAN-IFRA）主催のアジア・デジタル賞で銀賞。22年からデジタル広告の世界に。サッポロビール「CRAFT WORKS」など、食品や飲料を中心にタイアップの制作や企画立案を担当。]]></a:t>
            </a:r>
          </a:p>
        </p:txBody>
      </p:sp>
      <p:pic>
        <p:nvPicPr>
          <p:cNvPr id="5" name="" descr="">
            <a:hlinkClick r:id="rId12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3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2042]]></a:t>
            </a:r>
          </a:p>
        </p:txBody>
      </p:sp>
      <p:pic>
        <p:nvPicPr>
          <p:cNvPr id="7" name="" descr="">
            <a:hlinkClick r:id="rId14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アサヒビール｜働くあなたにアサヒゼロ プロジェクト]]></a:t>
            </a:r>
          </a:p>
        </p:txBody>
      </p:sp>
      <p:pic>
        <p:nvPicPr>
          <p:cNvPr id="9" name="" descr="">
            <a:hlinkClick r:id="rId16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7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カゴメ｜野菜をとろうフォーラム]]></a:t>
            </a:r>
          </a:p>
        </p:txBody>
      </p:sp>
      <p:pic>
        <p:nvPicPr>
          <p:cNvPr id="11" name="" descr="">
            <a:hlinkClick r:id="rId18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9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篠原ともえ、ボウモアを知る｜つづけるのは、変わらないという冒険]]></a:t>
            </a:r>
          </a:p>
        </p:txBody>
      </p:sp>
      <p:pic>
        <p:nvPicPr>
          <p:cNvPr id="13" name="" descr="">
            <a:hlinkClick r:id="rId20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1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]]></a:t>
            </a:r>
          </a:p>
        </p:txBody>
      </p:sp>
      <p:pic>
        <p:nvPicPr>
          <p:cNvPr id="15" name="" descr="">
            <a:hlinkClick r:id="rId22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3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SOPEXA JAPON｜ラグビー田村優選手出演　メキシコ産アボカド訴求企画]]></a:t>
            </a:r>
          </a:p>
        </p:txBody>
      </p:sp>
      <p:pic>
        <p:nvPicPr>
          <p:cNvPr id="17" name="" descr="">
            <a:hlinkClick r:id="rId24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5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What’s Whisky?　槙野智章、バランタインを知る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20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21" name="" descr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2026-10-26T02:26:51Z</dcterms:created>
  <dcterms:modified xsi:type="dcterms:W3CDTF">2026-10-26T02:26:51Z</dcterms:modified>
  <dc:title>波戸 健一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