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10692000" cy="756000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2698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1847_312x3121.jpg"/>
  <Relationship Id="rId3" Type="http://schemas.openxmlformats.org/officeDocument/2006/relationships/image" Target="../media/1998_792x4562.jpg"/>
  <Relationship Id="rId4" Type="http://schemas.openxmlformats.org/officeDocument/2006/relationships/image" Target="../media/2106_792x4563.jpg"/>
  <Relationship Id="rId5" Type="http://schemas.openxmlformats.org/officeDocument/2006/relationships/image" Target="../media/2019_792x4564.jpg"/>
  <Relationship Id="rId6" Type="http://schemas.openxmlformats.org/officeDocument/2006/relationships/image" Target="../media/2178_792x4565.jpg"/>
  <Relationship Id="rId7" Type="http://schemas.openxmlformats.org/officeDocument/2006/relationships/image" Target="../media/1633_792x4566.jpg"/>
  <Relationship Id="rId8" Type="http://schemas.openxmlformats.org/officeDocument/2006/relationships/image" Target="../media/1573_792x4567.jpg"/>
  <Relationship Id="rId9" Type="http://schemas.openxmlformats.org/officeDocument/2006/relationships/image" Target="../media/1567_792x4568.jpg"/>
  <Relationship Id="rId10" Type="http://schemas.openxmlformats.org/officeDocument/2006/relationships/image" Target="../media/1498_792x4569.jpg"/>
  <Relationship Id="rId11" Type="http://schemas.openxmlformats.org/officeDocument/2006/relationships/image" Target="../media/1379_792x45610.jpg"/>
  <Relationship Id="rId12" Type="http://schemas.openxmlformats.org/officeDocument/2006/relationships/image" Target="../media/391_792x45611.jpg"/>
  <Relationship Id="rId13" Type="http://schemas.openxmlformats.org/officeDocument/2006/relationships/image" Target="../media/370_792x45612.jpg"/>
  <Relationship Id="rId14" Type="http://schemas.openxmlformats.org/officeDocument/2006/relationships/image" Target="../media/291_792x45613.jpg"/>
  <Relationship Id="rId15" Type="http://schemas.openxmlformats.org/officeDocument/2006/relationships/image" Target="../media/pdf-footer-logo14.png"/>
  <Relationship Id="rId16" Type="http://schemas.openxmlformats.org/officeDocument/2006/relationships/hyperlink" Target="https://asahi-cr.com/member/masaki-horigome/" TargetMode="External"/>
  <Relationship Id="rId17" Type="http://schemas.openxmlformats.org/officeDocument/2006/relationships/hyperlink" Target="https://asahi-cr.com/work-1997/" TargetMode="External"/>
  <Relationship Id="rId18" Type="http://schemas.openxmlformats.org/officeDocument/2006/relationships/hyperlink" Target="https://asahi-cr.com/work-1997/" TargetMode="External"/>
  <Relationship Id="rId19" Type="http://schemas.openxmlformats.org/officeDocument/2006/relationships/hyperlink" Target="https://asahi-cr.com/work-1956/" TargetMode="External"/>
  <Relationship Id="rId20" Type="http://schemas.openxmlformats.org/officeDocument/2006/relationships/hyperlink" Target="https://asahi-cr.com/work-1956/" TargetMode="External"/>
  <Relationship Id="rId21" Type="http://schemas.openxmlformats.org/officeDocument/2006/relationships/hyperlink" Target="https://asahi-cr.com/work-1928/" TargetMode="External"/>
  <Relationship Id="rId22" Type="http://schemas.openxmlformats.org/officeDocument/2006/relationships/hyperlink" Target="https://asahi-cr.com/work-1928/" TargetMode="External"/>
  <Relationship Id="rId23" Type="http://schemas.openxmlformats.org/officeDocument/2006/relationships/hyperlink" Target="https://asahi-cr.com/work-1767/" TargetMode="External"/>
  <Relationship Id="rId24" Type="http://schemas.openxmlformats.org/officeDocument/2006/relationships/hyperlink" Target="https://asahi-cr.com/work-1767/" TargetMode="External"/>
  <Relationship Id="rId25" Type="http://schemas.openxmlformats.org/officeDocument/2006/relationships/hyperlink" Target="https://asahi-cr.com/work-197/" TargetMode="External"/>
  <Relationship Id="rId26" Type="http://schemas.openxmlformats.org/officeDocument/2006/relationships/hyperlink" Target="https://asahi-cr.com/work-197/" TargetMode="External"/>
  <Relationship Id="rId27" Type="http://schemas.openxmlformats.org/officeDocument/2006/relationships/hyperlink" Target="https://asahi-cr.com/work-1572/" TargetMode="External"/>
  <Relationship Id="rId28" Type="http://schemas.openxmlformats.org/officeDocument/2006/relationships/hyperlink" Target="https://asahi-cr.com/work-1572/" TargetMode="External"/>
  <Relationship Id="rId29" Type="http://schemas.openxmlformats.org/officeDocument/2006/relationships/hyperlink" Target="https://asahi-cr.com/work-1566/" TargetMode="External"/>
  <Relationship Id="rId30" Type="http://schemas.openxmlformats.org/officeDocument/2006/relationships/hyperlink" Target="https://asahi-cr.com/work-1566/" TargetMode="External"/>
  <Relationship Id="rId31" Type="http://schemas.openxmlformats.org/officeDocument/2006/relationships/hyperlink" Target="https://asahi-cr.com/work-1492/" TargetMode="External"/>
  <Relationship Id="rId32" Type="http://schemas.openxmlformats.org/officeDocument/2006/relationships/hyperlink" Target="https://asahi-cr.com/work-1492/" TargetMode="External"/>
  <Relationship Id="rId33" Type="http://schemas.openxmlformats.org/officeDocument/2006/relationships/hyperlink" Target="https://asahi-cr.com/work-1371/" TargetMode="External"/>
  <Relationship Id="rId34" Type="http://schemas.openxmlformats.org/officeDocument/2006/relationships/hyperlink" Target="https://asahi-cr.com/work-1371/" TargetMode="External"/>
  <Relationship Id="rId35" Type="http://schemas.openxmlformats.org/officeDocument/2006/relationships/hyperlink" Target="https://asahi-cr.com/work-390/" TargetMode="External"/>
  <Relationship Id="rId36" Type="http://schemas.openxmlformats.org/officeDocument/2006/relationships/hyperlink" Target="https://asahi-cr.com/work-390/" TargetMode="External"/>
  <Relationship Id="rId37" Type="http://schemas.openxmlformats.org/officeDocument/2006/relationships/hyperlink" Target="https://asahi-cr.com/work-369/" TargetMode="External"/>
  <Relationship Id="rId38" Type="http://schemas.openxmlformats.org/officeDocument/2006/relationships/hyperlink" Target="https://asahi-cr.com/work-369/" TargetMode="External"/>
  <Relationship Id="rId39" Type="http://schemas.openxmlformats.org/officeDocument/2006/relationships/hyperlink" Target="https://asahi-cr.com/work-290/" TargetMode="External"/>
  <Relationship Id="rId40" Type="http://schemas.openxmlformats.org/officeDocument/2006/relationships/hyperlink" Target="https://asahi-cr.com/work-290/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428625" y="361950"/>
          <a:ext cx="10267950" cy="7486650"/>
          <a:chOff x="428625" y="361950"/>
          <a:chExt cx="10267950" cy="7486650"/>
        </a:xfrm>
      </p:grpSpPr>
      <p:pic>
        <p:nvPicPr>
          <p:cNvPr id="2" name="" descr="">
            <a:hlinkClick r:id="rId16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625" y="361950"/>
            <a:ext cx="933450" cy="933450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1581150" y="361950"/>
            <a:ext cx="8677275" cy="219075"/>
          </a:xfrm>
          <a:prstGeom prst="rect">
            <a:avLst/>
          </a:prstGeom>
          <a:noFill/>
        </p:spPr>
        <p:txBody>
          <a:bodyPr anchorCtr="0" wrap="none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F1011">
                    <a:alpha val="100000"/>
                  </a:srgbClr>
                </a:solidFill>
                <a:ea typeface="Yu Gothic"/>
              </a:rPr>
              <a:t><![CDATA[堀籠 正樹]]></a:t>
            </a: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 ]]></a:t>
            </a:r>
            <a:r>
              <a:rPr lang="en-US" strike="noStrike" sz="1000" spc="0" u="none" cap="none">
                <a:solidFill>
                  <a:srgbClr val="8A8F98">
                    <a:alpha val="100000"/>
                  </a:srgbClr>
                </a:solidFill>
                <a:latin typeface="Yu Gothic"/>
              </a:rPr>
              <a:t><![CDATA[Masaki Horigome]]></a:t>
            </a: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  ]]></a:t>
            </a:r>
            <a:r>
              <a:rPr lang="en-US" strike="noStrike" sz="1000" spc="0" u="none" cap="none">
                <a:solidFill>
                  <a:srgbClr val="8A8F98">
                    <a:alpha val="100000"/>
                  </a:srgbClr>
                </a:solidFill>
                <a:ea typeface="Yu Gothic"/>
              </a:rPr>
              <a:t><![CDATA[クリエイティブディレクター]]></a:t>
            </a:r>
          </a:p>
        </p:txBody>
      </p:sp>
      <p:sp>
        <p:nvSpPr>
          <p:cNvPr id="4" name=""/>
          <p:cNvSpPr txBox="1"/>
          <p:nvPr/>
        </p:nvSpPr>
        <p:spPr>
          <a:xfrm>
            <a:off x="1581150" y="609600"/>
            <a:ext cx="8677275" cy="6858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0F1011">
                    <a:alpha val="100000"/>
                  </a:srgbClr>
                </a:solidFill>
                <a:ea typeface="Yu Gothic"/>
              </a:rPr>
              <a:t><![CDATA[CM制作会社、グラフィック制作会社を経て、2007年に朝日新聞社入社。広告グラフィック、ブランディング、キャラクター、ロゴ、映像制作などのアートディレクションを行う。朝日広告賞 グランプリ 準グランプリ 特別賞ほか、消費者のためになった広告コンクール、新聞広告賞 広告主部門、新聞広告クリエイティブコンテスト 優秀賞などの賞を受賞。アートディレクターをつとめたAR元素周期表企画は2017年ギネス世界記録に認定された。]]></a:t>
            </a:r>
          </a:p>
        </p:txBody>
      </p:sp>
      <p:pic>
        <p:nvPicPr>
          <p:cNvPr id="5" name="" descr="">
            <a:hlinkClick r:id="rId17" tooltip="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625" y="1438275"/>
            <a:ext cx="2371725" cy="1371600"/>
          </a:xfrm>
          <a:prstGeom prst="rect">
            <a:avLst/>
          </a:prstGeom>
          <a:noFill/>
        </p:spPr>
      </p:pic>
      <p:sp>
        <p:nvSpPr>
          <p:cNvPr id="6" name=""/>
          <p:cNvSpPr txBox="1"/>
          <p:nvPr/>
        </p:nvSpPr>
        <p:spPr>
          <a:xfrm>
            <a:off x="428625" y="2876550"/>
            <a:ext cx="2371725" cy="5048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0F1011">
                    <a:alpha val="100000"/>
                  </a:srgbClr>
                </a:solidFill>
                <a:ea typeface="Yu Gothic"/>
                <a:hlinkClick r:id="rId18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<![CDATA[パナソニック｜未来空想新聞2042]]></a:t>
            </a:r>
          </a:p>
        </p:txBody>
      </p:sp>
      <p:pic>
        <p:nvPicPr>
          <p:cNvPr id="7" name="" descr="">
            <a:hlinkClick r:id="rId19" tooltip="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6550" y="1438275"/>
            <a:ext cx="2371725" cy="1371600"/>
          </a:xfrm>
          <a:prstGeom prst="rect">
            <a:avLst/>
          </a:prstGeom>
          <a:noFill/>
        </p:spPr>
      </p:pic>
      <p:sp>
        <p:nvSpPr>
          <p:cNvPr id="8" name=""/>
          <p:cNvSpPr txBox="1"/>
          <p:nvPr/>
        </p:nvSpPr>
        <p:spPr>
          <a:xfrm>
            <a:off x="2876550" y="2876550"/>
            <a:ext cx="2371725" cy="5048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0F1011">
                    <a:alpha val="100000"/>
                  </a:srgbClr>
                </a:solidFill>
                <a:ea typeface="Yu Gothic"/>
                <a:hlinkClick r:id="rId20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<![CDATA[味の素株式会社｜うちゅうニュース]]></a:t>
            </a:r>
          </a:p>
        </p:txBody>
      </p:sp>
      <p:pic>
        <p:nvPicPr>
          <p:cNvPr id="9" name="" descr="">
            <a:hlinkClick r:id="rId21" tooltip="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24475" y="1438275"/>
            <a:ext cx="2371725" cy="1371600"/>
          </a:xfrm>
          <a:prstGeom prst="rect">
            <a:avLst/>
          </a:prstGeom>
          <a:noFill/>
        </p:spPr>
      </p:pic>
      <p:sp>
        <p:nvSpPr>
          <p:cNvPr id="10" name=""/>
          <p:cNvSpPr txBox="1"/>
          <p:nvPr/>
        </p:nvSpPr>
        <p:spPr>
          <a:xfrm>
            <a:off x="5324475" y="2876550"/>
            <a:ext cx="2371725" cy="5048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0F1011">
                    <a:alpha val="100000"/>
                  </a:srgbClr>
                </a:solidFill>
                <a:ea typeface="Yu Gothic"/>
                <a:hlinkClick r:id="rId22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<![CDATA[郵船クルーズ｜飛鳥Ⅲ 就航記念]]></a:t>
            </a:r>
          </a:p>
        </p:txBody>
      </p:sp>
      <p:pic>
        <p:nvPicPr>
          <p:cNvPr id="11" name="" descr="">
            <a:hlinkClick r:id="rId23" tooltip="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72400" y="1438275"/>
            <a:ext cx="2371725" cy="1371600"/>
          </a:xfrm>
          <a:prstGeom prst="rect">
            <a:avLst/>
          </a:prstGeom>
          <a:noFill/>
        </p:spPr>
      </p:pic>
      <p:sp>
        <p:nvSpPr>
          <p:cNvPr id="12" name=""/>
          <p:cNvSpPr txBox="1"/>
          <p:nvPr/>
        </p:nvSpPr>
        <p:spPr>
          <a:xfrm>
            <a:off x="7772400" y="2876550"/>
            <a:ext cx="2371725" cy="5048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0F1011">
                    <a:alpha val="100000"/>
                  </a:srgbClr>
                </a:solidFill>
                <a:ea typeface="Yu Gothic"/>
                <a:hlinkClick r:id="rId24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<![CDATA[王子ホールディングス｜おどろきを作る、時代を動かす、命をまもる]]></a:t>
            </a:r>
          </a:p>
        </p:txBody>
      </p:sp>
      <p:pic>
        <p:nvPicPr>
          <p:cNvPr id="13" name="" descr="">
            <a:hlinkClick r:id="rId25" tooltip="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8625" y="3381375"/>
            <a:ext cx="2371725" cy="1371600"/>
          </a:xfrm>
          <a:prstGeom prst="rect">
            <a:avLst/>
          </a:prstGeom>
          <a:noFill/>
        </p:spPr>
      </p:pic>
      <p:sp>
        <p:nvSpPr>
          <p:cNvPr id="14" name=""/>
          <p:cNvSpPr txBox="1"/>
          <p:nvPr/>
        </p:nvSpPr>
        <p:spPr>
          <a:xfrm>
            <a:off x="428625" y="4819650"/>
            <a:ext cx="2371725" cy="5048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0F1011">
                    <a:alpha val="100000"/>
                  </a:srgbClr>
                </a:solidFill>
                <a:ea typeface="Yu Gothic"/>
                <a:hlinkClick r:id="rId26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<![CDATA[パナソニック｜未来空想新聞]]></a:t>
            </a:r>
          </a:p>
        </p:txBody>
      </p:sp>
      <p:pic>
        <p:nvPicPr>
          <p:cNvPr id="15" name="" descr="">
            <a:hlinkClick r:id="rId27" tooltip="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76550" y="3381375"/>
            <a:ext cx="2371725" cy="1371600"/>
          </a:xfrm>
          <a:prstGeom prst="rect">
            <a:avLst/>
          </a:prstGeom>
          <a:noFill/>
        </p:spPr>
      </p:pic>
      <p:sp>
        <p:nvSpPr>
          <p:cNvPr id="16" name=""/>
          <p:cNvSpPr txBox="1"/>
          <p:nvPr/>
        </p:nvSpPr>
        <p:spPr>
          <a:xfrm>
            <a:off x="2876550" y="4819650"/>
            <a:ext cx="2371725" cy="5048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0F1011">
                    <a:alpha val="100000"/>
                  </a:srgbClr>
                </a:solidFill>
                <a:ea typeface="Yu Gothic"/>
                <a:hlinkClick r:id="rId28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<![CDATA[日本物流団体連合会｜Sorry Xmas!]]></a:t>
            </a:r>
          </a:p>
        </p:txBody>
      </p:sp>
      <p:pic>
        <p:nvPicPr>
          <p:cNvPr id="17" name="" descr="">
            <a:hlinkClick r:id="rId29" tooltip=""/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24475" y="3381375"/>
            <a:ext cx="2371725" cy="1371600"/>
          </a:xfrm>
          <a:prstGeom prst="rect">
            <a:avLst/>
          </a:prstGeom>
          <a:noFill/>
        </p:spPr>
      </p:pic>
      <p:sp>
        <p:nvSpPr>
          <p:cNvPr id="18" name=""/>
          <p:cNvSpPr txBox="1"/>
          <p:nvPr/>
        </p:nvSpPr>
        <p:spPr>
          <a:xfrm>
            <a:off x="5324475" y="4819650"/>
            <a:ext cx="2371725" cy="5048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0F1011">
                    <a:alpha val="100000"/>
                  </a:srgbClr>
                </a:solidFill>
                <a:ea typeface="Yu Gothic"/>
                <a:hlinkClick r:id="rId30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<![CDATA[地方競馬全国協会｜騎手、的場文男50周年]]></a:t>
            </a:r>
          </a:p>
        </p:txBody>
      </p:sp>
      <p:pic>
        <p:nvPicPr>
          <p:cNvPr id="19" name="" descr="">
            <a:hlinkClick r:id="rId31" tooltip=""/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72400" y="3381375"/>
            <a:ext cx="2371725" cy="1371600"/>
          </a:xfrm>
          <a:prstGeom prst="rect">
            <a:avLst/>
          </a:prstGeom>
          <a:noFill/>
        </p:spPr>
      </p:pic>
      <p:sp>
        <p:nvSpPr>
          <p:cNvPr id="20" name=""/>
          <p:cNvSpPr txBox="1"/>
          <p:nvPr/>
        </p:nvSpPr>
        <p:spPr>
          <a:xfrm>
            <a:off x="7772400" y="4819650"/>
            <a:ext cx="2371725" cy="5048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0F1011">
                    <a:alpha val="100000"/>
                  </a:srgbClr>
                </a:solidFill>
                <a:ea typeface="Yu Gothic"/>
                <a:hlinkClick r:id="rId32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<![CDATA[関東大震災から100年｜もしも今日が、100年前の今日だったら。]]></a:t>
            </a:r>
          </a:p>
        </p:txBody>
      </p:sp>
      <p:pic>
        <p:nvPicPr>
          <p:cNvPr id="21" name="" descr="">
            <a:hlinkClick r:id="rId33" tooltip=""/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8625" y="5324475"/>
            <a:ext cx="2371725" cy="1371600"/>
          </a:xfrm>
          <a:prstGeom prst="rect">
            <a:avLst/>
          </a:prstGeom>
          <a:noFill/>
        </p:spPr>
      </p:pic>
      <p:sp>
        <p:nvSpPr>
          <p:cNvPr id="22" name=""/>
          <p:cNvSpPr txBox="1"/>
          <p:nvPr/>
        </p:nvSpPr>
        <p:spPr>
          <a:xfrm>
            <a:off x="428625" y="6772275"/>
            <a:ext cx="2371725" cy="5048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0F1011">
                    <a:alpha val="100000"/>
                  </a:srgbClr>
                </a:solidFill>
                <a:ea typeface="Yu Gothic"/>
                <a:hlinkClick r:id="rId34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<![CDATA[国際女性デー]]></a:t>
            </a:r>
          </a:p>
        </p:txBody>
      </p:sp>
      <p:pic>
        <p:nvPicPr>
          <p:cNvPr id="23" name="" descr="">
            <a:hlinkClick r:id="rId35" tooltip=""/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876550" y="5324475"/>
            <a:ext cx="2371725" cy="1371600"/>
          </a:xfrm>
          <a:prstGeom prst="rect">
            <a:avLst/>
          </a:prstGeom>
          <a:noFill/>
        </p:spPr>
      </p:pic>
      <p:sp>
        <p:nvSpPr>
          <p:cNvPr id="24" name=""/>
          <p:cNvSpPr txBox="1"/>
          <p:nvPr/>
        </p:nvSpPr>
        <p:spPr>
          <a:xfrm>
            <a:off x="2876550" y="6772275"/>
            <a:ext cx="2371725" cy="5048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0F1011">
                    <a:alpha val="100000"/>
                  </a:srgbClr>
                </a:solidFill>
                <a:ea typeface="Yu Gothic"/>
                <a:hlinkClick r:id="rId36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<![CDATA[東京エレクトロン｜AR元素周期表]]></a:t>
            </a:r>
          </a:p>
        </p:txBody>
      </p:sp>
      <p:pic>
        <p:nvPicPr>
          <p:cNvPr id="25" name="" descr="">
            <a:hlinkClick r:id="rId37" tooltip="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324475" y="5324475"/>
            <a:ext cx="2371725" cy="1371600"/>
          </a:xfrm>
          <a:prstGeom prst="rect">
            <a:avLst/>
          </a:prstGeom>
          <a:noFill/>
        </p:spPr>
      </p:pic>
      <p:sp>
        <p:nvSpPr>
          <p:cNvPr id="26" name=""/>
          <p:cNvSpPr txBox="1"/>
          <p:nvPr/>
        </p:nvSpPr>
        <p:spPr>
          <a:xfrm>
            <a:off x="5324475" y="6772275"/>
            <a:ext cx="2371725" cy="5048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0F1011">
                    <a:alpha val="100000"/>
                  </a:srgbClr>
                </a:solidFill>
                <a:ea typeface="Yu Gothic"/>
                <a:hlinkClick r:id="rId38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<![CDATA[一風堂｜カルガモプロジェクト]]></a:t>
            </a:r>
          </a:p>
        </p:txBody>
      </p:sp>
      <p:pic>
        <p:nvPicPr>
          <p:cNvPr id="27" name="" descr="">
            <a:hlinkClick r:id="rId39" tooltip=""/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772400" y="5324475"/>
            <a:ext cx="2371725" cy="1371600"/>
          </a:xfrm>
          <a:prstGeom prst="rect">
            <a:avLst/>
          </a:prstGeom>
          <a:noFill/>
        </p:spPr>
      </p:pic>
      <p:sp>
        <p:nvSpPr>
          <p:cNvPr id="28" name=""/>
          <p:cNvSpPr txBox="1"/>
          <p:nvPr/>
        </p:nvSpPr>
        <p:spPr>
          <a:xfrm>
            <a:off x="7772400" y="6772275"/>
            <a:ext cx="2371725" cy="5048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0F1011">
                    <a:alpha val="100000"/>
                  </a:srgbClr>
                </a:solidFill>
                <a:ea typeface="Yu Gothic"/>
                <a:hlinkClick r:id="rId40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<![CDATA[図書カードNEXT｜#1万円のエール　]]></a:t>
            </a:r>
          </a:p>
        </p:txBody>
      </p:sp>
      <p:sp>
        <p:nvSpPr>
          <p:cNvPr id="29" name=""/>
          <p:cNvSpPr txBox="1"/>
          <p:nvPr/>
        </p:nvSpPr>
        <p:spPr>
          <a:xfrm>
            <a:off x="428625" y="7239000"/>
            <a:ext cx="9829800" cy="9525"/>
          </a:xfrm>
          <a:prstGeom prst="rect">
            <a:avLst/>
          </a:prstGeom>
          <a:solidFill>
            <a:srgbClr val="D0D6E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0" name=""/>
          <p:cNvSpPr txBox="1"/>
          <p:nvPr/>
        </p:nvSpPr>
        <p:spPr>
          <a:xfrm>
            <a:off x="428625" y="7267575"/>
            <a:ext cx="5400675" cy="2190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900" spc="0" u="none" cap="none">
                <a:solidFill>
                  <a:srgbClr val="0F1011">
                    <a:alpha val="100000"/>
                  </a:srgbClr>
                </a:solidFill>
                <a:ea typeface="Yu Gothic"/>
              </a:rPr>
              <a:t><![CDATA[つくる、枠をこえて。]]></a:t>
            </a:r>
          </a:p>
        </p:txBody>
      </p:sp>
      <p:pic>
        <p:nvPicPr>
          <p:cNvPr id="31" name="" descr="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039225" y="7305675"/>
            <a:ext cx="1228725" cy="1809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ASAHI CREATIVE LAB</dc:creator>
  <cp:lastModifiedBy>Unknown Creator</cp:lastModifiedBy>
  <dcterms:created xsi:type="dcterms:W3CDTF">2026-09-01T09:06:18Z</dcterms:created>
  <dcterms:modified xsi:type="dcterms:W3CDTF">2026-09-01T09:06:18Z</dcterms:modified>
  <dc:title>堀籠 正樹 - ASAHI CREATIVE LAB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