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0692000" cy="7560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74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35_312x3121.jpg"/>
  <Relationship Id="rId3" Type="http://schemas.openxmlformats.org/officeDocument/2006/relationships/image" Target="../media/2205_792x4562.jpg"/>
  <Relationship Id="rId4" Type="http://schemas.openxmlformats.org/officeDocument/2006/relationships/image" Target="../media/1998_792x4563.jpg"/>
  <Relationship Id="rId5" Type="http://schemas.openxmlformats.org/officeDocument/2006/relationships/image" Target="../media/1979_792x4564.jpg"/>
  <Relationship Id="rId6" Type="http://schemas.openxmlformats.org/officeDocument/2006/relationships/image" Target="../media/1907_792x4565.jpg"/>
  <Relationship Id="rId7" Type="http://schemas.openxmlformats.org/officeDocument/2006/relationships/image" Target="../media/1924_792x4566.jpg"/>
  <Relationship Id="rId8" Type="http://schemas.openxmlformats.org/officeDocument/2006/relationships/image" Target="../media/1724_792x4567.jpg"/>
  <Relationship Id="rId9" Type="http://schemas.openxmlformats.org/officeDocument/2006/relationships/image" Target="../media/1633_792x4568.jpg"/>
  <Relationship Id="rId10" Type="http://schemas.openxmlformats.org/officeDocument/2006/relationships/image" Target="../media/pdf-footer-logo9.png"/>
  <Relationship Id="rId11" Type="http://schemas.openxmlformats.org/officeDocument/2006/relationships/hyperlink" Target="https://asahi-cr.com/member/nayuko-hemmi/" TargetMode="External"/>
  <Relationship Id="rId12" Type="http://schemas.openxmlformats.org/officeDocument/2006/relationships/hyperlink" Target="https://asahi-cr.com/work-2203/" TargetMode="External"/>
  <Relationship Id="rId13" Type="http://schemas.openxmlformats.org/officeDocument/2006/relationships/hyperlink" Target="https://asahi-cr.com/work-2203/" TargetMode="External"/>
  <Relationship Id="rId14" Type="http://schemas.openxmlformats.org/officeDocument/2006/relationships/hyperlink" Target="https://asahi-cr.com/work-1997/" TargetMode="External"/>
  <Relationship Id="rId15" Type="http://schemas.openxmlformats.org/officeDocument/2006/relationships/hyperlink" Target="https://asahi-cr.com/work-1997/" TargetMode="External"/>
  <Relationship Id="rId16" Type="http://schemas.openxmlformats.org/officeDocument/2006/relationships/hyperlink" Target="https://asahi-cr.com/work-1978/" TargetMode="External"/>
  <Relationship Id="rId17" Type="http://schemas.openxmlformats.org/officeDocument/2006/relationships/hyperlink" Target="https://asahi-cr.com/work-1978/" TargetMode="External"/>
  <Relationship Id="rId18" Type="http://schemas.openxmlformats.org/officeDocument/2006/relationships/hyperlink" Target="https://asahi-cr.com/work-1904/" TargetMode="External"/>
  <Relationship Id="rId19" Type="http://schemas.openxmlformats.org/officeDocument/2006/relationships/hyperlink" Target="https://asahi-cr.com/work-1904/" TargetMode="External"/>
  <Relationship Id="rId20" Type="http://schemas.openxmlformats.org/officeDocument/2006/relationships/hyperlink" Target="https://asahi-cr.com/work-1900/" TargetMode="External"/>
  <Relationship Id="rId21" Type="http://schemas.openxmlformats.org/officeDocument/2006/relationships/hyperlink" Target="https://asahi-cr.com/work-1900/" TargetMode="External"/>
  <Relationship Id="rId22" Type="http://schemas.openxmlformats.org/officeDocument/2006/relationships/hyperlink" Target="https://asahi-cr.com/work-1722/" TargetMode="External"/>
  <Relationship Id="rId23" Type="http://schemas.openxmlformats.org/officeDocument/2006/relationships/hyperlink" Target="https://asahi-cr.com/work-1722/" TargetMode="External"/>
  <Relationship Id="rId24" Type="http://schemas.openxmlformats.org/officeDocument/2006/relationships/hyperlink" Target="https://asahi-cr.com/work-197/" TargetMode="External"/>
  <Relationship Id="rId25" Type="http://schemas.openxmlformats.org/officeDocument/2006/relationships/hyperlink" Target="https://asahi-cr.com/work-197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28625" y="361950"/>
          <a:ext cx="10267950" cy="7486650"/>
          <a:chOff x="428625" y="361950"/>
          <a:chExt cx="10267950" cy="7486650"/>
        </a:xfrm>
      </p:grpSpPr>
      <p:pic>
        <p:nvPicPr>
          <p:cNvPr id="2" name="" descr="">
            <a:hlinkClick r:id="rId11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361950"/>
            <a:ext cx="933450" cy="9334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581150" y="361950"/>
            <a:ext cx="8677275" cy="219075"/>
          </a:xfrm>
          <a:prstGeom prst="rect">
            <a:avLst/>
          </a:prstGeom>
          <a:noFill/>
        </p:spPr>
        <p:txBody>
          <a:bodyPr anchorCtr="0" wrap="none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逸見 那由子]]></a:t>
            </a: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 ]]></a:t>
            </a:r>
            <a:r>
              <a:rPr lang="en-US" strike="noStrike" sz="1000" spc="0" u="none" cap="none">
                <a:solidFill>
                  <a:srgbClr val="8A8F98">
                    <a:alpha val="100000"/>
                  </a:srgbClr>
                </a:solidFill>
                <a:latin typeface="Yu Gothic"/>
              </a:rPr>
              <a:t><![CDATA[Nayuko Hemm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1581150" y="609600"/>
            <a:ext cx="8677275" cy="6858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2009年朝日新聞入社。記者、紙面編集者を経て、2019年からデジタル広告の世界に入り、制作部門の立ち上げに携わる。主な企画制作に、ROLEX「SATOプロジェクト」、サッポロビール「CRAFT WORKS」、パナソニック「未来空想新聞」など。官公庁案件も手がけている。]]></a:t>
            </a:r>
          </a:p>
        </p:txBody>
      </p:sp>
      <p:pic>
        <p:nvPicPr>
          <p:cNvPr id="5" name="" descr="">
            <a:hlinkClick r:id="rId12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438275"/>
            <a:ext cx="2371725" cy="1371600"/>
          </a:xfrm>
          <a:prstGeom prst="rect">
            <a:avLst/>
          </a:prstGeom>
          <a:noFill/>
        </p:spPr>
      </p:pic>
      <p:sp>
        <p:nvSpPr>
          <p:cNvPr id="6" name=""/>
          <p:cNvSpPr txBox="1"/>
          <p:nvPr/>
        </p:nvSpPr>
        <p:spPr>
          <a:xfrm>
            <a:off x="42862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3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カルティエ｜2025 大阪・関西万博　カルティエ ウーマンズ パビリオンの記録]]></a:t>
            </a:r>
          </a:p>
        </p:txBody>
      </p:sp>
      <p:pic>
        <p:nvPicPr>
          <p:cNvPr id="7" name="" descr="">
            <a:hlinkClick r:id="rId14" tooltip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6550" y="1438275"/>
            <a:ext cx="2371725" cy="13716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287655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5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パナソニック｜未来空想新聞2042]]></a:t>
            </a:r>
          </a:p>
        </p:txBody>
      </p:sp>
      <p:pic>
        <p:nvPicPr>
          <p:cNvPr id="9" name="" descr="">
            <a:hlinkClick r:id="rId16" tooltip="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4475" y="1438275"/>
            <a:ext cx="2371725" cy="1371600"/>
          </a:xfrm>
          <a:prstGeom prst="rect">
            <a:avLst/>
          </a:prstGeom>
          <a:noFill/>
        </p:spPr>
      </p:pic>
      <p:sp>
        <p:nvSpPr>
          <p:cNvPr id="10" name=""/>
          <p:cNvSpPr txBox="1"/>
          <p:nvPr/>
        </p:nvSpPr>
        <p:spPr>
          <a:xfrm>
            <a:off x="532447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7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住友生命｜スミセイWXへの挑戦]]></a:t>
            </a:r>
          </a:p>
        </p:txBody>
      </p:sp>
      <p:pic>
        <p:nvPicPr>
          <p:cNvPr id="11" name="" descr="">
            <a:hlinkClick r:id="rId18" tooltip="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1438275"/>
            <a:ext cx="2371725" cy="1371600"/>
          </a:xfrm>
          <a:prstGeom prst="rect">
            <a:avLst/>
          </a:prstGeom>
          <a:noFill/>
        </p:spPr>
      </p:pic>
      <p:sp>
        <p:nvSpPr>
          <p:cNvPr id="12" name=""/>
          <p:cNvSpPr txBox="1"/>
          <p:nvPr/>
        </p:nvSpPr>
        <p:spPr>
          <a:xfrm>
            <a:off x="777240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9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マセラティ｜110周年]]></a:t>
            </a:r>
          </a:p>
        </p:txBody>
      </p:sp>
      <p:pic>
        <p:nvPicPr>
          <p:cNvPr id="13" name="" descr="">
            <a:hlinkClick r:id="rId20" tooltip="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3381375"/>
            <a:ext cx="2371725" cy="1371600"/>
          </a:xfrm>
          <a:prstGeom prst="rect">
            <a:avLst/>
          </a:prstGeom>
          <a:noFill/>
        </p:spPr>
      </p:pic>
      <p:sp>
        <p:nvSpPr>
          <p:cNvPr id="14" name=""/>
          <p:cNvSpPr txBox="1"/>
          <p:nvPr/>
        </p:nvSpPr>
        <p:spPr>
          <a:xfrm>
            <a:off x="428625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1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博報堂｜探究インターン]]></a:t>
            </a:r>
          </a:p>
        </p:txBody>
      </p:sp>
      <p:pic>
        <p:nvPicPr>
          <p:cNvPr id="15" name="" descr="">
            <a:hlinkClick r:id="rId22" tooltip="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6550" y="3381375"/>
            <a:ext cx="2371725" cy="1371600"/>
          </a:xfrm>
          <a:prstGeom prst="rect">
            <a:avLst/>
          </a:prstGeom>
          <a:noFill/>
        </p:spPr>
      </p:pic>
      <p:sp>
        <p:nvSpPr>
          <p:cNvPr id="16" name=""/>
          <p:cNvSpPr txBox="1"/>
          <p:nvPr/>
        </p:nvSpPr>
        <p:spPr>
          <a:xfrm>
            <a:off x="2876550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3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日産｜日産EV訴求]]></a:t>
            </a:r>
          </a:p>
        </p:txBody>
      </p:sp>
      <p:pic>
        <p:nvPicPr>
          <p:cNvPr id="17" name="" descr="">
            <a:hlinkClick r:id="rId24" tooltip="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4475" y="3381375"/>
            <a:ext cx="2371725" cy="1371600"/>
          </a:xfrm>
          <a:prstGeom prst="rect">
            <a:avLst/>
          </a:prstGeom>
          <a:noFill/>
        </p:spPr>
      </p:pic>
      <p:sp>
        <p:nvSpPr>
          <p:cNvPr id="18" name=""/>
          <p:cNvSpPr txBox="1"/>
          <p:nvPr/>
        </p:nvSpPr>
        <p:spPr>
          <a:xfrm>
            <a:off x="5324475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5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パナソニック｜未来空想新聞]]></a:t>
            </a:r>
          </a:p>
        </p:txBody>
      </p:sp>
      <p:sp>
        <p:nvSpPr>
          <p:cNvPr id="19" name=""/>
          <p:cNvSpPr txBox="1"/>
          <p:nvPr/>
        </p:nvSpPr>
        <p:spPr>
          <a:xfrm>
            <a:off x="428625" y="7239000"/>
            <a:ext cx="9829800" cy="9525"/>
          </a:xfrm>
          <a:prstGeom prst="rect">
            <a:avLst/>
          </a:prstGeom>
          <a:solidFill>
            <a:srgbClr val="D0D6E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20" name=""/>
          <p:cNvSpPr txBox="1"/>
          <p:nvPr/>
        </p:nvSpPr>
        <p:spPr>
          <a:xfrm>
            <a:off x="428625" y="7267575"/>
            <a:ext cx="5400675" cy="219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9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つくる、枠をこえて。]]></a:t>
            </a:r>
          </a:p>
        </p:txBody>
      </p:sp>
      <p:pic>
        <p:nvPicPr>
          <p:cNvPr id="21" name="" descr="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039225" y="7305675"/>
            <a:ext cx="1228725" cy="180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ASAHI CREATIVE LAB</dc:creator>
  <cp:lastModifiedBy>Unknown Creator</cp:lastModifiedBy>
  <dcterms:created xsi:type="dcterms:W3CDTF">2026-07-17T03:18:31Z</dcterms:created>
  <dcterms:modified xsi:type="dcterms:W3CDTF">2026-07-17T03:18:31Z</dcterms:modified>
  <dc:title>逸見 那由子 - ASAHI CREATIVE LAB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