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0692000" cy="75600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27458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1849_312x3121.jpg"/>
  <Relationship Id="rId3" Type="http://schemas.openxmlformats.org/officeDocument/2006/relationships/image" Target="../media/2218_792x4562.jpg"/>
  <Relationship Id="rId4" Type="http://schemas.openxmlformats.org/officeDocument/2006/relationships/image" Target="../media/2161_792x4563.jpg"/>
  <Relationship Id="rId5" Type="http://schemas.openxmlformats.org/officeDocument/2006/relationships/image" Target="../media/1921_792x4564.jpg"/>
  <Relationship Id="rId6" Type="http://schemas.openxmlformats.org/officeDocument/2006/relationships/image" Target="../media/1816_792x4565.jpg"/>
  <Relationship Id="rId7" Type="http://schemas.openxmlformats.org/officeDocument/2006/relationships/image" Target="../media/1795_792x4566.jpg"/>
  <Relationship Id="rId8" Type="http://schemas.openxmlformats.org/officeDocument/2006/relationships/image" Target="../media/1788_792x4567.jpg"/>
  <Relationship Id="rId9" Type="http://schemas.openxmlformats.org/officeDocument/2006/relationships/image" Target="../media/1584_792x4568.jpg"/>
  <Relationship Id="rId10" Type="http://schemas.openxmlformats.org/officeDocument/2006/relationships/image" Target="../media/1563_792x4569.jpg"/>
  <Relationship Id="rId11" Type="http://schemas.openxmlformats.org/officeDocument/2006/relationships/image" Target="../media/1467_792x45610.jpg"/>
  <Relationship Id="rId12" Type="http://schemas.openxmlformats.org/officeDocument/2006/relationships/image" Target="../media/1122_792x45611.jpg"/>
  <Relationship Id="rId13" Type="http://schemas.openxmlformats.org/officeDocument/2006/relationships/image" Target="../media/709_792x45612.jpg"/>
  <Relationship Id="rId14" Type="http://schemas.openxmlformats.org/officeDocument/2006/relationships/image" Target="../media/699_792x45613.jpg"/>
  <Relationship Id="rId15" Type="http://schemas.openxmlformats.org/officeDocument/2006/relationships/image" Target="../media/pdf-footer-logo14.png"/>
  <Relationship Id="rId16" Type="http://schemas.openxmlformats.org/officeDocument/2006/relationships/hyperlink" Target="https://asahi-cr.com/member/yuya-kaneko/" TargetMode="External"/>
  <Relationship Id="rId17" Type="http://schemas.openxmlformats.org/officeDocument/2006/relationships/hyperlink" Target="https://asahi-cr.com/work-2212/" TargetMode="External"/>
  <Relationship Id="rId18" Type="http://schemas.openxmlformats.org/officeDocument/2006/relationships/hyperlink" Target="https://asahi-cr.com/work-2212/" TargetMode="External"/>
  <Relationship Id="rId19" Type="http://schemas.openxmlformats.org/officeDocument/2006/relationships/hyperlink" Target="https://asahi-cr.com/work-1885/" TargetMode="External"/>
  <Relationship Id="rId20" Type="http://schemas.openxmlformats.org/officeDocument/2006/relationships/hyperlink" Target="https://asahi-cr.com/work-1885/" TargetMode="External"/>
  <Relationship Id="rId21" Type="http://schemas.openxmlformats.org/officeDocument/2006/relationships/hyperlink" Target="https://asahi-cr.com/work-1886/" TargetMode="External"/>
  <Relationship Id="rId22" Type="http://schemas.openxmlformats.org/officeDocument/2006/relationships/hyperlink" Target="https://asahi-cr.com/work-1886/" TargetMode="External"/>
  <Relationship Id="rId23" Type="http://schemas.openxmlformats.org/officeDocument/2006/relationships/hyperlink" Target="https://asahi-cr.com/work-1815/" TargetMode="External"/>
  <Relationship Id="rId24" Type="http://schemas.openxmlformats.org/officeDocument/2006/relationships/hyperlink" Target="https://asahi-cr.com/work-1815/" TargetMode="External"/>
  <Relationship Id="rId25" Type="http://schemas.openxmlformats.org/officeDocument/2006/relationships/hyperlink" Target="https://asahi-cr.com/work-1793/" TargetMode="External"/>
  <Relationship Id="rId26" Type="http://schemas.openxmlformats.org/officeDocument/2006/relationships/hyperlink" Target="https://asahi-cr.com/work-1793/" TargetMode="External"/>
  <Relationship Id="rId27" Type="http://schemas.openxmlformats.org/officeDocument/2006/relationships/hyperlink" Target="https://asahi-cr.com/work-1786/" TargetMode="External"/>
  <Relationship Id="rId28" Type="http://schemas.openxmlformats.org/officeDocument/2006/relationships/hyperlink" Target="https://asahi-cr.com/work-1786/" TargetMode="External"/>
  <Relationship Id="rId29" Type="http://schemas.openxmlformats.org/officeDocument/2006/relationships/hyperlink" Target="https://asahi-cr.com/work-1581/" TargetMode="External"/>
  <Relationship Id="rId30" Type="http://schemas.openxmlformats.org/officeDocument/2006/relationships/hyperlink" Target="https://asahi-cr.com/work-1581/" TargetMode="External"/>
  <Relationship Id="rId31" Type="http://schemas.openxmlformats.org/officeDocument/2006/relationships/hyperlink" Target="https://asahi-cr.com/work-1562/" TargetMode="External"/>
  <Relationship Id="rId32" Type="http://schemas.openxmlformats.org/officeDocument/2006/relationships/hyperlink" Target="https://asahi-cr.com/work-1562/" TargetMode="External"/>
  <Relationship Id="rId33" Type="http://schemas.openxmlformats.org/officeDocument/2006/relationships/hyperlink" Target="https://asahi-cr.com/work-1466/" TargetMode="External"/>
  <Relationship Id="rId34" Type="http://schemas.openxmlformats.org/officeDocument/2006/relationships/hyperlink" Target="https://asahi-cr.com/work-1466/" TargetMode="External"/>
  <Relationship Id="rId35" Type="http://schemas.openxmlformats.org/officeDocument/2006/relationships/hyperlink" Target="https://asahi-cr.com/work-1120/" TargetMode="External"/>
  <Relationship Id="rId36" Type="http://schemas.openxmlformats.org/officeDocument/2006/relationships/hyperlink" Target="https://asahi-cr.com/work-1120/" TargetMode="External"/>
  <Relationship Id="rId37" Type="http://schemas.openxmlformats.org/officeDocument/2006/relationships/hyperlink" Target="https://asahi-cr.com/work-703/" TargetMode="External"/>
  <Relationship Id="rId38" Type="http://schemas.openxmlformats.org/officeDocument/2006/relationships/hyperlink" Target="https://asahi-cr.com/work-703/" TargetMode="External"/>
  <Relationship Id="rId39" Type="http://schemas.openxmlformats.org/officeDocument/2006/relationships/hyperlink" Target="https://asahi-cr.com/work-697/" TargetMode="External"/>
  <Relationship Id="rId40" Type="http://schemas.openxmlformats.org/officeDocument/2006/relationships/hyperlink" Target="https://asahi-cr.com/work-697/"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428625" y="361950"/>
          <a:ext cx="10267950" cy="7486650"/>
          <a:chOff x="428625" y="361950"/>
          <a:chExt cx="10267950" cy="7486650"/>
        </a:xfrm>
      </p:grpSpPr>
      <p:pic>
        <p:nvPicPr>
          <p:cNvPr id="2" name="" descr="">
            <a:hlinkClick r:id="rId16" tooltip=""/>
          </p:cNvPr>
          <p:cNvPicPr>
            <a:picLocks noChangeAspect="1"/>
          </p:cNvPicPr>
          <p:nvPr/>
        </p:nvPicPr>
        <p:blipFill>
          <a:blip r:embed="rId2"/>
          <a:stretch>
            <a:fillRect/>
          </a:stretch>
        </p:blipFill>
        <p:spPr>
          <a:xfrm>
            <a:off x="428625" y="361950"/>
            <a:ext cx="933450" cy="933450"/>
          </a:xfrm>
          <a:prstGeom prst="rect">
            <a:avLst/>
          </a:prstGeom>
          <a:noFill/>
        </p:spPr>
      </p:pic>
      <p:sp>
        <p:nvSpPr>
          <p:cNvPr id="3" name=""/>
          <p:cNvSpPr txBox="1"/>
          <p:nvPr/>
        </p:nvSpPr>
        <p:spPr>
          <a:xfrm>
            <a:off x="1581150" y="361950"/>
            <a:ext cx="8677275" cy="219075"/>
          </a:xfrm>
          <a:prstGeom prst="rect">
            <a:avLst/>
          </a:prstGeom>
          <a:noFill/>
        </p:spPr>
        <p:txBody>
          <a:bodyPr anchorCtr="0" wrap="none"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0F1011">
                    <a:alpha val="100000"/>
                  </a:srgbClr>
                </a:solidFill>
                <a:ea typeface="Yu Gothic"/>
              </a:rPr>
              <a:t><![CDATA[金子 裕也]]></a:t>
            </a:r>
            <a:r>
              <a:rPr lang="en-US" strike="noStrike" sz="1000" spc="0" u="none" cap="none">
                <a:solidFill>
                  <a:srgbClr val="000000">
                    <a:alpha val="100000"/>
                  </a:srgbClr>
                </a:solidFill>
                <a:latin typeface="Calibri"/>
              </a:rPr>
              <a:t><![CDATA[  ]]></a:t>
            </a:r>
            <a:r>
              <a:rPr lang="en-US" strike="noStrike" sz="1000" spc="0" u="none" cap="none">
                <a:solidFill>
                  <a:srgbClr val="8A8F98">
                    <a:alpha val="100000"/>
                  </a:srgbClr>
                </a:solidFill>
                <a:latin typeface="Yu Gothic"/>
              </a:rPr>
              <a:t><![CDATA[Yuya Kaneko]]></a:t>
            </a:r>
            <a:r>
              <a:rPr lang="en-US" strike="noStrike" sz="1000" spc="0" u="none" cap="none">
                <a:solidFill>
                  <a:srgbClr val="000000">
                    <a:alpha val="100000"/>
                  </a:srgbClr>
                </a:solidFill>
                <a:latin typeface="Calibri"/>
              </a:rPr>
              <a:t><![CDATA[   ]]></a:t>
            </a:r>
            <a:r>
              <a:rPr lang="en-US" strike="noStrike" sz="1000" spc="0" u="none" cap="none">
                <a:solidFill>
                  <a:srgbClr val="8A8F98">
                    <a:alpha val="100000"/>
                  </a:srgbClr>
                </a:solidFill>
                <a:ea typeface="Yu Gothic"/>
              </a:rPr>
              <a:t><![CDATA[クリエイティブディレクター]]></a:t>
            </a:r>
          </a:p>
        </p:txBody>
      </p:sp>
      <p:sp>
        <p:nvSpPr>
          <p:cNvPr id="4" name=""/>
          <p:cNvSpPr txBox="1"/>
          <p:nvPr/>
        </p:nvSpPr>
        <p:spPr>
          <a:xfrm>
            <a:off x="1581150" y="609600"/>
            <a:ext cx="8677275" cy="685800"/>
          </a:xfrm>
          <a:prstGeom prst="rect">
            <a:avLst/>
          </a:prstGeom>
          <a:noFill/>
        </p:spPr>
        <p:txBody>
          <a:bodyPr anchorCtr="0" rtlCol="0" vert="horz" bIns="45720" lIns="91440" rIns="91440" tIns="45720">
            <a:spAutoFit/>
          </a:bodyPr>
          <a:lstStyle/>
          <a:p>
            <a:pPr algn="l" rtl="0" fontAlgn="base" marL="0" marR="0" indent="0" lvl="0">
              <a:lnSpc>
                <a:spcPct val="150000"/>
              </a:lnSpc>
              <a:spcBef>
                <a:spcPts val="0"/>
              </a:spcBef>
              <a:spcAft>
                <a:spcPts val="0"/>
              </a:spcAft>
            </a:pPr>
            <a:r>
              <a:rPr lang="en-US" strike="noStrike" sz="800" spc="0" u="none" cap="none">
                <a:solidFill>
                  <a:srgbClr val="0F1011">
                    <a:alpha val="100000"/>
                  </a:srgbClr>
                </a:solidFill>
                <a:ea typeface="Yu Gothic"/>
              </a:rPr>
              <a:t><![CDATA[2002年東京藝術大学デザイン科卒業後、朝日新聞社入社。広告局（当時）クリエイティブチーム アートディレクターとして紙の新聞広告制作を17年務めた後、2018年からは動画を軸としたコンテンツマーケティングの領域で様々な業種のクリエイティブディレクションを行っている。朝日新聞創刊130周年記念ロゴ、ADSロゴ、A-TANKロゴなど制作。主な受賞歴に朝日広告賞準部門賞、消費者のためになった広告コンクール・新聞広告部門銀賞、日本新聞協会・新聞広告賞激励賞など。]]></a:t>
            </a:r>
          </a:p>
        </p:txBody>
      </p:sp>
      <p:pic>
        <p:nvPicPr>
          <p:cNvPr id="5" name="" descr="">
            <a:hlinkClick r:id="rId17" tooltip=""/>
          </p:cNvPr>
          <p:cNvPicPr>
            <a:picLocks noChangeAspect="1"/>
          </p:cNvPicPr>
          <p:nvPr/>
        </p:nvPicPr>
        <p:blipFill>
          <a:blip r:embed="rId3"/>
          <a:stretch>
            <a:fillRect/>
          </a:stretch>
        </p:blipFill>
        <p:spPr>
          <a:xfrm>
            <a:off x="428625" y="1438275"/>
            <a:ext cx="2371725" cy="1371600"/>
          </a:xfrm>
          <a:prstGeom prst="rect">
            <a:avLst/>
          </a:prstGeom>
          <a:noFill/>
        </p:spPr>
      </p:pic>
      <p:sp>
        <p:nvSpPr>
          <p:cNvPr id="6" name=""/>
          <p:cNvSpPr txBox="1"/>
          <p:nvPr/>
        </p:nvSpPr>
        <p:spPr>
          <a:xfrm>
            <a:off x="428625"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18" tooltip="">
                  <a:extLst>
                    <a:ext uri="{A12FA001-AC4F-418D-AE19-62706E023703}">
                      <ahyp:hlinkClr xmlns:ahyp="http://schemas.microsoft.com/office/drawing/2018/hyperlinkcolor" val="tx"/>
                    </a:ext>
                  </a:extLst>
                </a:hlinkClick>
              </a:rPr>
              <a:t><![CDATA[ACE｜PROTECA 2026年プロモーション]]></a:t>
            </a:r>
          </a:p>
        </p:txBody>
      </p:sp>
      <p:pic>
        <p:nvPicPr>
          <p:cNvPr id="7" name="" descr="">
            <a:hlinkClick r:id="rId19" tooltip=""/>
          </p:cNvPr>
          <p:cNvPicPr>
            <a:picLocks noChangeAspect="1"/>
          </p:cNvPicPr>
          <p:nvPr/>
        </p:nvPicPr>
        <p:blipFill>
          <a:blip r:embed="rId4"/>
          <a:stretch>
            <a:fillRect/>
          </a:stretch>
        </p:blipFill>
        <p:spPr>
          <a:xfrm>
            <a:off x="2876550" y="1438275"/>
            <a:ext cx="2371725" cy="1371600"/>
          </a:xfrm>
          <a:prstGeom prst="rect">
            <a:avLst/>
          </a:prstGeom>
          <a:noFill/>
        </p:spPr>
      </p:pic>
      <p:sp>
        <p:nvSpPr>
          <p:cNvPr id="8" name=""/>
          <p:cNvSpPr txBox="1"/>
          <p:nvPr/>
        </p:nvSpPr>
        <p:spPr>
          <a:xfrm>
            <a:off x="2876550"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0" tooltip="">
                  <a:extLst>
                    <a:ext uri="{A12FA001-AC4F-418D-AE19-62706E023703}">
                      <ahyp:hlinkClr xmlns:ahyp="http://schemas.microsoft.com/office/drawing/2018/hyperlinkcolor" val="tx"/>
                    </a:ext>
                  </a:extLst>
                </a:hlinkClick>
              </a:rPr>
              <a:t><![CDATA[国土交通省｜家族を思う、強い家]]></a:t>
            </a:r>
          </a:p>
        </p:txBody>
      </p:sp>
      <p:pic>
        <p:nvPicPr>
          <p:cNvPr id="9" name="" descr="">
            <a:hlinkClick r:id="rId21" tooltip=""/>
          </p:cNvPr>
          <p:cNvPicPr>
            <a:picLocks noChangeAspect="1"/>
          </p:cNvPicPr>
          <p:nvPr/>
        </p:nvPicPr>
        <p:blipFill>
          <a:blip r:embed="rId5"/>
          <a:stretch>
            <a:fillRect/>
          </a:stretch>
        </p:blipFill>
        <p:spPr>
          <a:xfrm>
            <a:off x="5324475" y="1438275"/>
            <a:ext cx="2371725" cy="1371600"/>
          </a:xfrm>
          <a:prstGeom prst="rect">
            <a:avLst/>
          </a:prstGeom>
          <a:noFill/>
        </p:spPr>
      </p:pic>
      <p:sp>
        <p:nvSpPr>
          <p:cNvPr id="10" name=""/>
          <p:cNvSpPr txBox="1"/>
          <p:nvPr/>
        </p:nvSpPr>
        <p:spPr>
          <a:xfrm>
            <a:off x="5324475"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2" tooltip="">
                  <a:extLst>
                    <a:ext uri="{A12FA001-AC4F-418D-AE19-62706E023703}">
                      <ahyp:hlinkClr xmlns:ahyp="http://schemas.microsoft.com/office/drawing/2018/hyperlinkcolor" val="tx"/>
                    </a:ext>
                  </a:extLst>
                </a:hlinkClick>
              </a:rPr>
              <a:t><![CDATA[兵庫県小野市｜だからおのなのか]]></a:t>
            </a:r>
          </a:p>
        </p:txBody>
      </p:sp>
      <p:pic>
        <p:nvPicPr>
          <p:cNvPr id="11" name="" descr="">
            <a:hlinkClick r:id="rId23" tooltip=""/>
          </p:cNvPr>
          <p:cNvPicPr>
            <a:picLocks noChangeAspect="1"/>
          </p:cNvPicPr>
          <p:nvPr/>
        </p:nvPicPr>
        <p:blipFill>
          <a:blip r:embed="rId6"/>
          <a:stretch>
            <a:fillRect/>
          </a:stretch>
        </p:blipFill>
        <p:spPr>
          <a:xfrm>
            <a:off x="7772400" y="1438275"/>
            <a:ext cx="2371725" cy="1371600"/>
          </a:xfrm>
          <a:prstGeom prst="rect">
            <a:avLst/>
          </a:prstGeom>
          <a:noFill/>
        </p:spPr>
      </p:pic>
      <p:sp>
        <p:nvSpPr>
          <p:cNvPr id="12" name=""/>
          <p:cNvSpPr txBox="1"/>
          <p:nvPr/>
        </p:nvSpPr>
        <p:spPr>
          <a:xfrm>
            <a:off x="7772400" y="28765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4" tooltip="">
                  <a:extLst>
                    <a:ext uri="{A12FA001-AC4F-418D-AE19-62706E023703}">
                      <ahyp:hlinkClr xmlns:ahyp="http://schemas.microsoft.com/office/drawing/2018/hyperlinkcolor" val="tx"/>
                    </a:ext>
                  </a:extLst>
                </a:hlinkClick>
              </a:rPr>
              <a:t><![CDATA[朝日新聞社文化事業部｜TAI TAI FRIENDS]]></a:t>
            </a:r>
          </a:p>
        </p:txBody>
      </p:sp>
      <p:pic>
        <p:nvPicPr>
          <p:cNvPr id="13" name="" descr="">
            <a:hlinkClick r:id="rId25" tooltip=""/>
          </p:cNvPr>
          <p:cNvPicPr>
            <a:picLocks noChangeAspect="1"/>
          </p:cNvPicPr>
          <p:nvPr/>
        </p:nvPicPr>
        <p:blipFill>
          <a:blip r:embed="rId7"/>
          <a:stretch>
            <a:fillRect/>
          </a:stretch>
        </p:blipFill>
        <p:spPr>
          <a:xfrm>
            <a:off x="428625" y="3381375"/>
            <a:ext cx="2371725" cy="1371600"/>
          </a:xfrm>
          <a:prstGeom prst="rect">
            <a:avLst/>
          </a:prstGeom>
          <a:noFill/>
        </p:spPr>
      </p:pic>
      <p:sp>
        <p:nvSpPr>
          <p:cNvPr id="14" name=""/>
          <p:cNvSpPr txBox="1"/>
          <p:nvPr/>
        </p:nvSpPr>
        <p:spPr>
          <a:xfrm>
            <a:off x="428625"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6" tooltip="">
                  <a:extLst>
                    <a:ext uri="{A12FA001-AC4F-418D-AE19-62706E023703}">
                      <ahyp:hlinkClr xmlns:ahyp="http://schemas.microsoft.com/office/drawing/2018/hyperlinkcolor" val="tx"/>
                    </a:ext>
                  </a:extLst>
                </a:hlinkClick>
              </a:rPr>
              <a:t><![CDATA[サントリー｜篠原ともえ、ボウモアを知る｜つづけるのは、変わらないという冒険]]></a:t>
            </a:r>
          </a:p>
        </p:txBody>
      </p:sp>
      <p:pic>
        <p:nvPicPr>
          <p:cNvPr id="15" name="" descr="">
            <a:hlinkClick r:id="rId27" tooltip=""/>
          </p:cNvPr>
          <p:cNvPicPr>
            <a:picLocks noChangeAspect="1"/>
          </p:cNvPicPr>
          <p:nvPr/>
        </p:nvPicPr>
        <p:blipFill>
          <a:blip r:embed="rId8"/>
          <a:stretch>
            <a:fillRect/>
          </a:stretch>
        </p:blipFill>
        <p:spPr>
          <a:xfrm>
            <a:off x="2876550" y="3381375"/>
            <a:ext cx="2371725" cy="1371600"/>
          </a:xfrm>
          <a:prstGeom prst="rect">
            <a:avLst/>
          </a:prstGeom>
          <a:noFill/>
        </p:spPr>
      </p:pic>
      <p:sp>
        <p:nvSpPr>
          <p:cNvPr id="16" name=""/>
          <p:cNvSpPr txBox="1"/>
          <p:nvPr/>
        </p:nvSpPr>
        <p:spPr>
          <a:xfrm>
            <a:off x="2876550"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28" tooltip="">
                  <a:extLst>
                    <a:ext uri="{A12FA001-AC4F-418D-AE19-62706E023703}">
                      <ahyp:hlinkClr xmlns:ahyp="http://schemas.microsoft.com/office/drawing/2018/hyperlinkcolor" val="tx"/>
                    </a:ext>
                  </a:extLst>
                </a:hlinkClick>
              </a:rPr>
              <a:t><![CDATA[兵庫県小野市｜だから おのなのか]]></a:t>
            </a:r>
          </a:p>
        </p:txBody>
      </p:sp>
      <p:pic>
        <p:nvPicPr>
          <p:cNvPr id="17" name="" descr="">
            <a:hlinkClick r:id="rId29" tooltip=""/>
          </p:cNvPr>
          <p:cNvPicPr>
            <a:picLocks noChangeAspect="1"/>
          </p:cNvPicPr>
          <p:nvPr/>
        </p:nvPicPr>
        <p:blipFill>
          <a:blip r:embed="rId9"/>
          <a:stretch>
            <a:fillRect/>
          </a:stretch>
        </p:blipFill>
        <p:spPr>
          <a:xfrm>
            <a:off x="5324475" y="3381375"/>
            <a:ext cx="2371725" cy="1371600"/>
          </a:xfrm>
          <a:prstGeom prst="rect">
            <a:avLst/>
          </a:prstGeom>
          <a:noFill/>
        </p:spPr>
      </p:pic>
      <p:sp>
        <p:nvSpPr>
          <p:cNvPr id="18" name=""/>
          <p:cNvSpPr txBox="1"/>
          <p:nvPr/>
        </p:nvSpPr>
        <p:spPr>
          <a:xfrm>
            <a:off x="5324475"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30" tooltip="">
                  <a:extLst>
                    <a:ext uri="{A12FA001-AC4F-418D-AE19-62706E023703}">
                      <ahyp:hlinkClr xmlns:ahyp="http://schemas.microsoft.com/office/drawing/2018/hyperlinkcolor" val="tx"/>
                    </a:ext>
                  </a:extLst>
                </a:hlinkClick>
              </a:rPr>
              <a:t><![CDATA[東京都｜国際女性デー ジェンダーバイアス]]></a:t>
            </a:r>
          </a:p>
        </p:txBody>
      </p:sp>
      <p:pic>
        <p:nvPicPr>
          <p:cNvPr id="19" name="" descr="">
            <a:hlinkClick r:id="rId31" tooltip=""/>
          </p:cNvPr>
          <p:cNvPicPr>
            <a:picLocks noChangeAspect="1"/>
          </p:cNvPicPr>
          <p:nvPr/>
        </p:nvPicPr>
        <p:blipFill>
          <a:blip r:embed="rId10"/>
          <a:stretch>
            <a:fillRect/>
          </a:stretch>
        </p:blipFill>
        <p:spPr>
          <a:xfrm>
            <a:off x="7772400" y="3381375"/>
            <a:ext cx="2371725" cy="1371600"/>
          </a:xfrm>
          <a:prstGeom prst="rect">
            <a:avLst/>
          </a:prstGeom>
          <a:noFill/>
        </p:spPr>
      </p:pic>
      <p:sp>
        <p:nvSpPr>
          <p:cNvPr id="20" name=""/>
          <p:cNvSpPr txBox="1"/>
          <p:nvPr/>
        </p:nvSpPr>
        <p:spPr>
          <a:xfrm>
            <a:off x="7772400" y="4819650"/>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32" tooltip="">
                  <a:extLst>
                    <a:ext uri="{A12FA001-AC4F-418D-AE19-62706E023703}">
                      <ahyp:hlinkClr xmlns:ahyp="http://schemas.microsoft.com/office/drawing/2018/hyperlinkcolor" val="tx"/>
                    </a:ext>
                  </a:extLst>
                </a:hlinkClick>
              </a:rPr>
              <a:t><![CDATA[東宝｜GODZILLA THE ART インタビュー動画制作]]></a:t>
            </a:r>
          </a:p>
        </p:txBody>
      </p:sp>
      <p:pic>
        <p:nvPicPr>
          <p:cNvPr id="21" name="" descr="">
            <a:hlinkClick r:id="rId33" tooltip=""/>
          </p:cNvPr>
          <p:cNvPicPr>
            <a:picLocks noChangeAspect="1"/>
          </p:cNvPicPr>
          <p:nvPr/>
        </p:nvPicPr>
        <p:blipFill>
          <a:blip r:embed="rId11"/>
          <a:stretch>
            <a:fillRect/>
          </a:stretch>
        </p:blipFill>
        <p:spPr>
          <a:xfrm>
            <a:off x="428625" y="5324475"/>
            <a:ext cx="2371725" cy="1371600"/>
          </a:xfrm>
          <a:prstGeom prst="rect">
            <a:avLst/>
          </a:prstGeom>
          <a:noFill/>
        </p:spPr>
      </p:pic>
      <p:sp>
        <p:nvSpPr>
          <p:cNvPr id="22" name=""/>
          <p:cNvSpPr txBox="1"/>
          <p:nvPr/>
        </p:nvSpPr>
        <p:spPr>
          <a:xfrm>
            <a:off x="428625" y="6772275"/>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34" tooltip="">
                  <a:extLst>
                    <a:ext uri="{A12FA001-AC4F-418D-AE19-62706E023703}">
                      <ahyp:hlinkClr xmlns:ahyp="http://schemas.microsoft.com/office/drawing/2018/hyperlinkcolor" val="tx"/>
                    </a:ext>
                  </a:extLst>
                </a:hlinkClick>
              </a:rPr>
              <a:t><![CDATA[サントリー｜What’s Whisky?　槙野智章、バランタインを知る]]></a:t>
            </a:r>
          </a:p>
        </p:txBody>
      </p:sp>
      <p:pic>
        <p:nvPicPr>
          <p:cNvPr id="23" name="" descr="">
            <a:hlinkClick r:id="rId35" tooltip=""/>
          </p:cNvPr>
          <p:cNvPicPr>
            <a:picLocks noChangeAspect="1"/>
          </p:cNvPicPr>
          <p:nvPr/>
        </p:nvPicPr>
        <p:blipFill>
          <a:blip r:embed="rId12"/>
          <a:stretch>
            <a:fillRect/>
          </a:stretch>
        </p:blipFill>
        <p:spPr>
          <a:xfrm>
            <a:off x="2876550" y="5324475"/>
            <a:ext cx="2371725" cy="1371600"/>
          </a:xfrm>
          <a:prstGeom prst="rect">
            <a:avLst/>
          </a:prstGeom>
          <a:noFill/>
        </p:spPr>
      </p:pic>
      <p:sp>
        <p:nvSpPr>
          <p:cNvPr id="24" name=""/>
          <p:cNvSpPr txBox="1"/>
          <p:nvPr/>
        </p:nvSpPr>
        <p:spPr>
          <a:xfrm>
            <a:off x="2876550" y="6772275"/>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36" tooltip="">
                  <a:extLst>
                    <a:ext uri="{A12FA001-AC4F-418D-AE19-62706E023703}">
                      <ahyp:hlinkClr xmlns:ahyp="http://schemas.microsoft.com/office/drawing/2018/hyperlinkcolor" val="tx"/>
                    </a:ext>
                  </a:extLst>
                </a:hlinkClick>
              </a:rPr>
              <a:t><![CDATA[AAA CREATOR INTERVIEW#1]]></a:t>
            </a:r>
          </a:p>
        </p:txBody>
      </p:sp>
      <p:pic>
        <p:nvPicPr>
          <p:cNvPr id="25" name="" descr="">
            <a:hlinkClick r:id="rId37" tooltip=""/>
          </p:cNvPr>
          <p:cNvPicPr>
            <a:picLocks noChangeAspect="1"/>
          </p:cNvPicPr>
          <p:nvPr/>
        </p:nvPicPr>
        <p:blipFill>
          <a:blip r:embed="rId13"/>
          <a:stretch>
            <a:fillRect/>
          </a:stretch>
        </p:blipFill>
        <p:spPr>
          <a:xfrm>
            <a:off x="5324475" y="5324475"/>
            <a:ext cx="2371725" cy="1371600"/>
          </a:xfrm>
          <a:prstGeom prst="rect">
            <a:avLst/>
          </a:prstGeom>
          <a:noFill/>
        </p:spPr>
      </p:pic>
      <p:sp>
        <p:nvSpPr>
          <p:cNvPr id="26" name=""/>
          <p:cNvSpPr txBox="1"/>
          <p:nvPr/>
        </p:nvSpPr>
        <p:spPr>
          <a:xfrm>
            <a:off x="5324475" y="6772275"/>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38" tooltip="">
                  <a:extLst>
                    <a:ext uri="{A12FA001-AC4F-418D-AE19-62706E023703}">
                      <ahyp:hlinkClr xmlns:ahyp="http://schemas.microsoft.com/office/drawing/2018/hyperlinkcolor" val="tx"/>
                    </a:ext>
                  </a:extLst>
                </a:hlinkClick>
              </a:rPr>
              <a:t><![CDATA[濵田酒造｜YouTube Live キャンプで楽しむ本格麦焼酎「隠し蔵」]]></a:t>
            </a:r>
          </a:p>
        </p:txBody>
      </p:sp>
      <p:pic>
        <p:nvPicPr>
          <p:cNvPr id="27" name="" descr="">
            <a:hlinkClick r:id="rId39" tooltip=""/>
          </p:cNvPr>
          <p:cNvPicPr>
            <a:picLocks noChangeAspect="1"/>
          </p:cNvPicPr>
          <p:nvPr/>
        </p:nvPicPr>
        <p:blipFill>
          <a:blip r:embed="rId14"/>
          <a:stretch>
            <a:fillRect/>
          </a:stretch>
        </p:blipFill>
        <p:spPr>
          <a:xfrm>
            <a:off x="7772400" y="5324475"/>
            <a:ext cx="2371725" cy="1371600"/>
          </a:xfrm>
          <a:prstGeom prst="rect">
            <a:avLst/>
          </a:prstGeom>
          <a:noFill/>
        </p:spPr>
      </p:pic>
      <p:sp>
        <p:nvSpPr>
          <p:cNvPr id="28" name=""/>
          <p:cNvSpPr txBox="1"/>
          <p:nvPr/>
        </p:nvSpPr>
        <p:spPr>
          <a:xfrm>
            <a:off x="7772400" y="6772275"/>
            <a:ext cx="2371725" cy="504825"/>
          </a:xfrm>
          <a:prstGeom prst="rect">
            <a:avLst/>
          </a:prstGeom>
          <a:noFill/>
        </p:spPr>
        <p:txBody>
          <a:bodyPr anchorCtr="0" rtlCol="0" vert="horz" bIns="45720" lIns="91440" rIns="91440" tIns="45720">
            <a:spAutoFit/>
          </a:bodyPr>
          <a:lstStyle/>
          <a:p>
            <a:pPr algn="l" rtl="0" fontAlgn="base" marL="0" marR="0" indent="0" lvl="0">
              <a:lnSpc>
                <a:spcPct val="140000"/>
              </a:lnSpc>
              <a:spcBef>
                <a:spcPts val="0"/>
              </a:spcBef>
              <a:spcAft>
                <a:spcPts val="0"/>
              </a:spcAft>
            </a:pPr>
            <a:r>
              <a:rPr lang="en-US" strike="noStrike" sz="700" spc="0" u="none" cap="none">
                <a:solidFill>
                  <a:srgbClr val="0F1011">
                    <a:alpha val="100000"/>
                  </a:srgbClr>
                </a:solidFill>
                <a:ea typeface="Yu Gothic"/>
                <a:hlinkClick r:id="rId40" tooltip="">
                  <a:extLst>
                    <a:ext uri="{A12FA001-AC4F-418D-AE19-62706E023703}">
                      <ahyp:hlinkClr xmlns:ahyp="http://schemas.microsoft.com/office/drawing/2018/hyperlinkcolor" val="tx"/>
                    </a:ext>
                  </a:extLst>
                </a:hlinkClick>
              </a:rPr>
              <a:t><![CDATA[岩崎電気｜岩崎電気の姿]]></a:t>
            </a:r>
          </a:p>
        </p:txBody>
      </p:sp>
      <p:sp>
        <p:nvSpPr>
          <p:cNvPr id="29" name=""/>
          <p:cNvSpPr txBox="1"/>
          <p:nvPr/>
        </p:nvSpPr>
        <p:spPr>
          <a:xfrm>
            <a:off x="428625" y="7239000"/>
            <a:ext cx="9829800" cy="9525"/>
          </a:xfrm>
          <a:prstGeom prst="rect">
            <a:avLst/>
          </a:prstGeom>
          <a:solidFill>
            <a:srgbClr val="D0D6E0">
              <a:alpha val="100000"/>
            </a:srgbClr>
          </a:solidFill>
        </p:spPr>
        <p:txBody>
          <a:bodyPr anchorCtr="0" rtlCol="0" vert="horz" bIns="45720" lIns="91440" rIns="91440" tIns="45720">
            <a:spAutoFit/>
          </a:bodyPr>
          <a:lstStyle/>
          <a:p>
            <a:pPr algn="l" rtl="0" fontAlgn="base" marL="0" marR="0" indent="0" lvl="0">
              <a:lnSpc>
                <a:spcPct val="100000"/>
              </a:lnSpc>
              <a:spcBef>
                <a:spcPts val="0"/>
              </a:spcBef>
              <a:spcAft>
                <a:spcPts val="0"/>
              </a:spcAft>
            </a:pPr>
          </a:p>
        </p:txBody>
      </p:sp>
      <p:sp>
        <p:nvSpPr>
          <p:cNvPr id="30" name=""/>
          <p:cNvSpPr txBox="1"/>
          <p:nvPr/>
        </p:nvSpPr>
        <p:spPr>
          <a:xfrm>
            <a:off x="428625" y="7267575"/>
            <a:ext cx="5400675" cy="21907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900" spc="0" u="none" cap="none">
                <a:solidFill>
                  <a:srgbClr val="0F1011">
                    <a:alpha val="100000"/>
                  </a:srgbClr>
                </a:solidFill>
                <a:ea typeface="Yu Gothic"/>
              </a:rPr>
              <a:t><![CDATA[つくる、枠をこえて。]]></a:t>
            </a:r>
          </a:p>
        </p:txBody>
      </p:sp>
      <p:pic>
        <p:nvPicPr>
          <p:cNvPr id="31" name="" descr=""/>
          <p:cNvPicPr>
            <a:picLocks noChangeAspect="1"/>
          </p:cNvPicPr>
          <p:nvPr/>
        </p:nvPicPr>
        <p:blipFill>
          <a:blip r:embed="rId15"/>
          <a:stretch>
            <a:fillRect/>
          </a:stretch>
        </p:blipFill>
        <p:spPr>
          <a:xfrm>
            <a:off x="9039225" y="7305675"/>
            <a:ext cx="1228725" cy="180975"/>
          </a:xfrm>
          <a:prstGeom prst="rect">
            <a:avLst/>
          </a:prstGeom>
          <a:noFill/>
        </p:spPr>
      </p:pic>
    </p:spTree>
  </p:cSld>
  <p:clrMapOvr>
    <a:masterClrMapping/>
  </p:clrMapOvr>
</p:sld>
</file>

<file path=ppt/theme/theme1.xml><?xml version="1.0" encoding="utf-8"?>
<a:theme xmlns:a="http://schemas.openxmlformats.org/drawingml/2006/main" name="Theme34">
  <a:themeElements>
    <a:clrScheme name="Theme34">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4">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4">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ASAHI CREATIVE LAB</dc:creator>
  <cp:lastModifiedBy>Unknown Creator</cp:lastModifiedBy>
  <dcterms:created xsi:type="dcterms:W3CDTF">2026-07-17T03:18:34Z</dcterms:created>
  <dcterms:modified xsi:type="dcterms:W3CDTF">2026-07-17T03:18:34Z</dcterms:modified>
  <dc:title>金子 裕也 - ASAHI CREATIVE LAB</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